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3" r:id="rId6"/>
    <p:sldId id="261" r:id="rId7"/>
    <p:sldId id="258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0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6FDAA-8474-4624-BB2F-A3015A64125D}" type="datetimeFigureOut">
              <a:rPr lang="en-US" smtClean="0"/>
              <a:t>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8E494-F9BC-4C32-AFAE-A9C8110886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dH5UAv-JiM" TargetMode="External"/><Relationship Id="rId2" Type="http://schemas.openxmlformats.org/officeDocument/2006/relationships/hyperlink" Target="http://video.google.com/videoplay?docid=-546462562398416894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Technology and Warfare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Dystopia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Society </a:t>
            </a:r>
            <a:r>
              <a:rPr lang="en-US" dirty="0"/>
              <a:t>unworthy of humans</a:t>
            </a:r>
          </a:p>
          <a:p>
            <a:r>
              <a:rPr lang="en-US" dirty="0"/>
              <a:t>Totalitarian state (</a:t>
            </a:r>
            <a:r>
              <a:rPr lang="en-US" i="1" dirty="0" smtClean="0"/>
              <a:t>1984, </a:t>
            </a:r>
            <a:r>
              <a:rPr lang="en-US" i="1" dirty="0" err="1" smtClean="0"/>
              <a:t>Kallocain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Developmental derailment (</a:t>
            </a:r>
            <a:r>
              <a:rPr lang="en-US" i="1" dirty="0"/>
              <a:t>Fahrenheit 451</a:t>
            </a:r>
            <a:r>
              <a:rPr lang="en-US" dirty="0"/>
              <a:t>)</a:t>
            </a:r>
          </a:p>
          <a:p>
            <a:r>
              <a:rPr lang="en-US" dirty="0"/>
              <a:t>No choice</a:t>
            </a:r>
          </a:p>
          <a:p>
            <a:r>
              <a:rPr lang="en-US" dirty="0"/>
              <a:t>No freedom</a:t>
            </a:r>
          </a:p>
          <a:p>
            <a:r>
              <a:rPr lang="en-US" dirty="0"/>
              <a:t>No </a:t>
            </a:r>
            <a:r>
              <a:rPr lang="en-US" dirty="0" smtClean="0"/>
              <a:t>alternatives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George Orwell, 1903-1950</a:t>
            </a:r>
            <a:endParaRPr lang="en-US" dirty="0"/>
          </a:p>
        </p:txBody>
      </p:sp>
      <p:pic>
        <p:nvPicPr>
          <p:cNvPr id="4" name="Content Placeholder 3" descr="GeoreOrwel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82624" y="2330037"/>
            <a:ext cx="2206752" cy="3066288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67200" y="2057400"/>
            <a:ext cx="3657600" cy="4068763"/>
          </a:xfrm>
        </p:spPr>
        <p:txBody>
          <a:bodyPr/>
          <a:lstStyle/>
          <a:p>
            <a:r>
              <a:rPr lang="en-US" dirty="0" smtClean="0"/>
              <a:t>World War II</a:t>
            </a:r>
          </a:p>
          <a:p>
            <a:r>
              <a:rPr lang="en-US" dirty="0" smtClean="0"/>
              <a:t>Insecurity</a:t>
            </a:r>
          </a:p>
          <a:p>
            <a:r>
              <a:rPr lang="en-US" dirty="0" smtClean="0"/>
              <a:t>Atomic bomb</a:t>
            </a:r>
          </a:p>
          <a:p>
            <a:r>
              <a:rPr lang="en-US" dirty="0" smtClean="0"/>
              <a:t>Annihilation</a:t>
            </a:r>
          </a:p>
          <a:p>
            <a:r>
              <a:rPr lang="en-US" dirty="0" smtClean="0"/>
              <a:t>Stability = continued warfare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5562600"/>
            <a:ext cx="3746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1984</a:t>
            </a:r>
            <a:r>
              <a:rPr lang="en-US" sz="2000" dirty="0" smtClean="0"/>
              <a:t>, 1949</a:t>
            </a:r>
          </a:p>
          <a:p>
            <a:r>
              <a:rPr lang="en-US" sz="2000" i="1" dirty="0" smtClean="0"/>
              <a:t>Animal Farm </a:t>
            </a:r>
            <a:r>
              <a:rPr lang="en-US" sz="2000" dirty="0" smtClean="0"/>
              <a:t>1945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3 super-states: </a:t>
            </a:r>
          </a:p>
          <a:p>
            <a:r>
              <a:rPr lang="en-US" sz="3200" dirty="0" smtClean="0"/>
              <a:t>Oceania = America + Britain</a:t>
            </a:r>
          </a:p>
          <a:p>
            <a:r>
              <a:rPr lang="en-US" sz="3200" dirty="0" smtClean="0"/>
              <a:t>Eurasia = Russia + Europe</a:t>
            </a:r>
          </a:p>
          <a:p>
            <a:r>
              <a:rPr lang="en-US" sz="3200" dirty="0" err="1" smtClean="0"/>
              <a:t>Eastasia</a:t>
            </a:r>
            <a:r>
              <a:rPr lang="en-US" sz="3200" dirty="0" smtClean="0"/>
              <a:t> = China + the Asiatic countries</a:t>
            </a:r>
          </a:p>
          <a:p>
            <a:r>
              <a:rPr lang="en-US" sz="3200" dirty="0" smtClean="0"/>
              <a:t>London  - Airstrip One</a:t>
            </a:r>
          </a:p>
          <a:p>
            <a:r>
              <a:rPr lang="en-US" sz="3200" dirty="0" smtClean="0"/>
              <a:t>4 ministries: Truth, Love, Peace, Plenty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Thought Police</a:t>
            </a:r>
          </a:p>
          <a:p>
            <a:r>
              <a:rPr lang="en-US" dirty="0" smtClean="0"/>
              <a:t>Contradictions</a:t>
            </a:r>
          </a:p>
          <a:p>
            <a:r>
              <a:rPr lang="en-US" dirty="0" smtClean="0"/>
              <a:t>Big Brother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Proles</a:t>
            </a:r>
            <a:r>
              <a:rPr lang="en-US" dirty="0" smtClean="0"/>
              <a:t> = 85 %</a:t>
            </a:r>
          </a:p>
          <a:p>
            <a:r>
              <a:rPr lang="en-US" dirty="0" smtClean="0"/>
              <a:t>Conditions were bad</a:t>
            </a:r>
          </a:p>
          <a:p>
            <a:r>
              <a:rPr lang="en-US" dirty="0" smtClean="0"/>
              <a:t>No laws</a:t>
            </a:r>
          </a:p>
          <a:p>
            <a:r>
              <a:rPr lang="en-US" dirty="0" smtClean="0"/>
              <a:t>Social activities</a:t>
            </a:r>
          </a:p>
          <a:p>
            <a:r>
              <a:rPr lang="en-US" dirty="0" smtClean="0"/>
              <a:t>No privacy</a:t>
            </a:r>
          </a:p>
          <a:p>
            <a:r>
              <a:rPr lang="en-US" dirty="0" smtClean="0"/>
              <a:t>Sex for procreation – soldiers for the State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467600" cy="48768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Language – </a:t>
            </a:r>
            <a:r>
              <a:rPr lang="en-US" sz="3200" dirty="0" smtClean="0"/>
              <a:t>vocabulary</a:t>
            </a:r>
          </a:p>
          <a:p>
            <a:r>
              <a:rPr lang="en-US" sz="3200" dirty="0" smtClean="0"/>
              <a:t>Good – </a:t>
            </a:r>
            <a:r>
              <a:rPr lang="en-US" sz="3200" dirty="0" err="1" smtClean="0"/>
              <a:t>plusgood</a:t>
            </a:r>
            <a:r>
              <a:rPr lang="en-US" sz="3200" dirty="0" smtClean="0"/>
              <a:t> – </a:t>
            </a:r>
            <a:r>
              <a:rPr lang="en-US" sz="3200" dirty="0" err="1" smtClean="0"/>
              <a:t>doubleplusgood</a:t>
            </a:r>
            <a:r>
              <a:rPr lang="en-US" sz="3200" dirty="0" smtClean="0"/>
              <a:t> / </a:t>
            </a:r>
            <a:r>
              <a:rPr lang="en-US" sz="3200" dirty="0" err="1" smtClean="0"/>
              <a:t>ungood</a:t>
            </a:r>
            <a:r>
              <a:rPr lang="en-US" sz="3200" dirty="0" smtClean="0"/>
              <a:t> etc.</a:t>
            </a:r>
            <a:endParaRPr lang="en-US" sz="3200" dirty="0" smtClean="0"/>
          </a:p>
          <a:p>
            <a:r>
              <a:rPr lang="en-US" sz="3200" dirty="0" smtClean="0"/>
              <a:t>The Past – infallibility</a:t>
            </a:r>
          </a:p>
          <a:p>
            <a:r>
              <a:rPr lang="en-US" sz="3200" dirty="0" smtClean="0"/>
              <a:t>Power for Power’s sake</a:t>
            </a:r>
          </a:p>
          <a:p>
            <a:r>
              <a:rPr lang="en-US" sz="3200" dirty="0" smtClean="0"/>
              <a:t>Fear is the ruler</a:t>
            </a:r>
          </a:p>
          <a:p>
            <a:r>
              <a:rPr lang="en-US" sz="3200" dirty="0" smtClean="0"/>
              <a:t>Violence and Torture</a:t>
            </a:r>
          </a:p>
          <a:p>
            <a:r>
              <a:rPr lang="en-US" sz="3200" dirty="0" smtClean="0"/>
              <a:t>The Brotherhood?</a:t>
            </a:r>
          </a:p>
          <a:p>
            <a:r>
              <a:rPr lang="en-US" sz="3200" dirty="0" smtClean="0"/>
              <a:t>Winston and Julia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George Orwell, </a:t>
            </a:r>
            <a:r>
              <a:rPr lang="en-US" i="1" dirty="0" smtClean="0"/>
              <a:t>1984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http://video.google.com/videoplay?docid=-5464625623984168940#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Equilibrium</a:t>
            </a:r>
          </a:p>
          <a:p>
            <a:r>
              <a:rPr lang="en-US" dirty="0" smtClean="0">
                <a:hlinkClick r:id="rId3"/>
              </a:rPr>
              <a:t>http://www.y</a:t>
            </a:r>
            <a:r>
              <a:rPr lang="en-US" b="1" dirty="0" smtClean="0">
                <a:hlinkClick r:id="rId3"/>
              </a:rPr>
              <a:t>ou</a:t>
            </a:r>
            <a:r>
              <a:rPr lang="en-US" dirty="0" smtClean="0">
                <a:hlinkClick r:id="rId3"/>
              </a:rPr>
              <a:t>tube.com/watch?v=4dH5UAv-JiM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5562600"/>
          </a:xfrm>
        </p:spPr>
        <p:txBody>
          <a:bodyPr>
            <a:normAutofit/>
          </a:bodyPr>
          <a:lstStyle/>
          <a:p>
            <a:r>
              <a:rPr lang="en-US" smtClean="0"/>
              <a:t>Correlations between </a:t>
            </a:r>
            <a:r>
              <a:rPr lang="en-US" dirty="0" smtClean="0"/>
              <a:t>our society today and that depicted in </a:t>
            </a:r>
            <a:r>
              <a:rPr lang="en-US" i="1" dirty="0" smtClean="0"/>
              <a:t>1984</a:t>
            </a:r>
            <a:r>
              <a:rPr lang="en-US" dirty="0" smtClean="0"/>
              <a:t> </a:t>
            </a:r>
            <a:r>
              <a:rPr lang="en-US" smtClean="0"/>
              <a:t>and </a:t>
            </a:r>
            <a:r>
              <a:rPr lang="en-US" i="1" smtClean="0"/>
              <a:t>Equilibrium?</a:t>
            </a:r>
            <a:endParaRPr lang="en-US" i="1" dirty="0" smtClean="0"/>
          </a:p>
          <a:p>
            <a:r>
              <a:rPr lang="en-US" dirty="0" smtClean="0"/>
              <a:t>The role of the media (propaganda?)</a:t>
            </a:r>
          </a:p>
          <a:p>
            <a:r>
              <a:rPr lang="en-US" dirty="0" smtClean="0"/>
              <a:t>War – </a:t>
            </a:r>
            <a:r>
              <a:rPr lang="en-US" dirty="0" smtClean="0"/>
              <a:t>(9/11, Iraq, Afghanistan)?</a:t>
            </a:r>
            <a:endParaRPr lang="en-US" dirty="0" smtClean="0"/>
          </a:p>
          <a:p>
            <a:r>
              <a:rPr lang="en-US" dirty="0" smtClean="0"/>
              <a:t>Power </a:t>
            </a:r>
            <a:endParaRPr lang="en-US" dirty="0" smtClean="0"/>
          </a:p>
          <a:p>
            <a:r>
              <a:rPr lang="en-US" dirty="0" smtClean="0"/>
              <a:t>Corruption </a:t>
            </a:r>
            <a:r>
              <a:rPr lang="en-US" dirty="0" smtClean="0"/>
              <a:t>(politicians?)</a:t>
            </a:r>
          </a:p>
          <a:p>
            <a:r>
              <a:rPr lang="en-US" dirty="0" smtClean="0"/>
              <a:t>Individual identity</a:t>
            </a:r>
          </a:p>
          <a:p>
            <a:r>
              <a:rPr lang="en-US" dirty="0" smtClean="0"/>
              <a:t>Classes and privileges</a:t>
            </a:r>
          </a:p>
          <a:p>
            <a:r>
              <a:rPr lang="en-US" dirty="0" smtClean="0"/>
              <a:t>Love and Sexuality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529</TotalTime>
  <Words>205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Technology and Warfare</vt:lpstr>
      <vt:lpstr>Dystopia</vt:lpstr>
      <vt:lpstr>George Orwell, 1903-1950</vt:lpstr>
      <vt:lpstr>Summary</vt:lpstr>
      <vt:lpstr>Summary II</vt:lpstr>
      <vt:lpstr>Summary III</vt:lpstr>
      <vt:lpstr>George Orwell, 1984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and Warfare</dc:title>
  <dc:creator/>
  <cp:lastModifiedBy>Nete</cp:lastModifiedBy>
  <cp:revision>16</cp:revision>
  <dcterms:created xsi:type="dcterms:W3CDTF">2006-08-16T00:00:00Z</dcterms:created>
  <dcterms:modified xsi:type="dcterms:W3CDTF">2010-01-29T21:14:14Z</dcterms:modified>
</cp:coreProperties>
</file>