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9"/>
  </p:handoutMasterIdLst>
  <p:sldIdLst>
    <p:sldId id="256" r:id="rId2"/>
    <p:sldId id="258" r:id="rId3"/>
    <p:sldId id="259" r:id="rId4"/>
    <p:sldId id="260" r:id="rId5"/>
    <p:sldId id="261" r:id="rId6"/>
    <p:sldId id="262" r:id="rId7"/>
    <p:sldId id="267" r:id="rId8"/>
    <p:sldId id="268" r:id="rId9"/>
    <p:sldId id="269" r:id="rId10"/>
    <p:sldId id="270" r:id="rId11"/>
    <p:sldId id="271" r:id="rId12"/>
    <p:sldId id="272" r:id="rId13"/>
    <p:sldId id="274" r:id="rId14"/>
    <p:sldId id="275" r:id="rId15"/>
    <p:sldId id="276" r:id="rId16"/>
    <p:sldId id="277" r:id="rId17"/>
    <p:sldId id="279" r:id="rId18"/>
    <p:sldId id="280" r:id="rId19"/>
    <p:sldId id="281" r:id="rId20"/>
    <p:sldId id="282" r:id="rId21"/>
    <p:sldId id="284" r:id="rId22"/>
    <p:sldId id="285" r:id="rId23"/>
    <p:sldId id="286" r:id="rId24"/>
    <p:sldId id="292" r:id="rId25"/>
    <p:sldId id="287" r:id="rId26"/>
    <p:sldId id="289" r:id="rId27"/>
    <p:sldId id="29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3C2AE7-B96B-4970-8585-C047C8C59D5B}" type="doc">
      <dgm:prSet loTypeId="urn:microsoft.com/office/officeart/2005/8/layout/hierarchy2" loCatId="hierarchy" qsTypeId="urn:microsoft.com/office/officeart/2005/8/quickstyle/simple2" qsCatId="simple" csTypeId="urn:microsoft.com/office/officeart/2005/8/colors/accent0_1" csCatId="mainScheme" phldr="1"/>
      <dgm:spPr/>
      <dgm:t>
        <a:bodyPr/>
        <a:lstStyle/>
        <a:p>
          <a:endParaRPr lang="en-US"/>
        </a:p>
      </dgm:t>
    </dgm:pt>
    <dgm:pt modelId="{24FCDD16-9F69-4114-89EE-FB30466C33C1}">
      <dgm:prSet phldrT="[Text]"/>
      <dgm:spPr/>
      <dgm:t>
        <a:bodyPr/>
        <a:lstStyle/>
        <a:p>
          <a:r>
            <a:rPr lang="en-US" dirty="0" smtClean="0"/>
            <a:t>Fredrik</a:t>
          </a:r>
        </a:p>
        <a:p>
          <a:r>
            <a:rPr lang="en-US" dirty="0" smtClean="0"/>
            <a:t>Ulrika</a:t>
          </a:r>
          <a:endParaRPr lang="en-US" dirty="0"/>
        </a:p>
      </dgm:t>
    </dgm:pt>
    <dgm:pt modelId="{949CDA59-3CD9-4543-8DFD-380BA9C4F78B}" type="parTrans" cxnId="{099F2738-C973-4F75-9E55-4094408BBA37}">
      <dgm:prSet/>
      <dgm:spPr/>
      <dgm:t>
        <a:bodyPr/>
        <a:lstStyle/>
        <a:p>
          <a:endParaRPr lang="en-US"/>
        </a:p>
      </dgm:t>
    </dgm:pt>
    <dgm:pt modelId="{EFC12571-1C3D-45AD-B1B1-E1C6CA7E55CD}" type="sibTrans" cxnId="{099F2738-C973-4F75-9E55-4094408BBA37}">
      <dgm:prSet/>
      <dgm:spPr/>
      <dgm:t>
        <a:bodyPr/>
        <a:lstStyle/>
        <a:p>
          <a:endParaRPr lang="en-US"/>
        </a:p>
      </dgm:t>
    </dgm:pt>
    <dgm:pt modelId="{D17B5D4B-563A-460A-9AF2-BBC7700E45C1}">
      <dgm:prSet phldrT="[Text]"/>
      <dgm:spPr/>
      <dgm:t>
        <a:bodyPr/>
        <a:lstStyle/>
        <a:p>
          <a:r>
            <a:rPr lang="en-US" dirty="0" err="1" smtClean="0"/>
            <a:t>Harald</a:t>
          </a:r>
          <a:endParaRPr lang="en-US" dirty="0" smtClean="0"/>
        </a:p>
        <a:p>
          <a:r>
            <a:rPr lang="en-US" dirty="0" smtClean="0"/>
            <a:t>Ingrid</a:t>
          </a:r>
          <a:endParaRPr lang="en-US" dirty="0"/>
        </a:p>
      </dgm:t>
    </dgm:pt>
    <dgm:pt modelId="{80C080DD-81EF-4E5A-B6F6-6B72596947B8}" type="parTrans" cxnId="{413FF761-5BF8-4835-AC3E-8C1A620E5D38}">
      <dgm:prSet/>
      <dgm:spPr/>
      <dgm:t>
        <a:bodyPr/>
        <a:lstStyle/>
        <a:p>
          <a:endParaRPr lang="en-US"/>
        </a:p>
      </dgm:t>
    </dgm:pt>
    <dgm:pt modelId="{43AEDD3F-1E9A-4251-AD33-CBCC51813D76}" type="sibTrans" cxnId="{413FF761-5BF8-4835-AC3E-8C1A620E5D38}">
      <dgm:prSet/>
      <dgm:spPr/>
      <dgm:t>
        <a:bodyPr/>
        <a:lstStyle/>
        <a:p>
          <a:endParaRPr lang="en-US"/>
        </a:p>
      </dgm:t>
    </dgm:pt>
    <dgm:pt modelId="{1DA372BE-A282-4434-B568-4DE6DD238F03}">
      <dgm:prSet phldrT="[Text]"/>
      <dgm:spPr/>
      <dgm:t>
        <a:bodyPr/>
        <a:lstStyle/>
        <a:p>
          <a:r>
            <a:rPr lang="en-US" dirty="0" err="1" smtClean="0"/>
            <a:t>Birger</a:t>
          </a:r>
          <a:endParaRPr lang="en-US" dirty="0"/>
        </a:p>
      </dgm:t>
    </dgm:pt>
    <dgm:pt modelId="{C754AFFE-9FA0-4900-9B98-DE8D7ADE63A5}" type="parTrans" cxnId="{F9C9D21A-F485-45CB-BFDC-6A4509B1B150}">
      <dgm:prSet/>
      <dgm:spPr/>
      <dgm:t>
        <a:bodyPr/>
        <a:lstStyle/>
        <a:p>
          <a:endParaRPr lang="en-US"/>
        </a:p>
      </dgm:t>
    </dgm:pt>
    <dgm:pt modelId="{999333B4-B3B1-4476-9BA8-366AC6B65C04}" type="sibTrans" cxnId="{F9C9D21A-F485-45CB-BFDC-6A4509B1B150}">
      <dgm:prSet/>
      <dgm:spPr/>
      <dgm:t>
        <a:bodyPr/>
        <a:lstStyle/>
        <a:p>
          <a:endParaRPr lang="en-US"/>
        </a:p>
      </dgm:t>
    </dgm:pt>
    <dgm:pt modelId="{DAA8FCAD-F5CC-4057-B20F-89FBFF828C22}">
      <dgm:prSet phldrT="[Text]"/>
      <dgm:spPr/>
      <dgm:t>
        <a:bodyPr/>
        <a:lstStyle/>
        <a:p>
          <a:r>
            <a:rPr lang="en-US" dirty="0" err="1" smtClean="0"/>
            <a:t>Cecila</a:t>
          </a:r>
          <a:endParaRPr lang="en-US" dirty="0"/>
        </a:p>
      </dgm:t>
    </dgm:pt>
    <dgm:pt modelId="{49F01A06-5614-4E99-8793-C7F161DF36C7}" type="parTrans" cxnId="{C7514D70-5D68-44DC-965D-6056651B5EB0}">
      <dgm:prSet/>
      <dgm:spPr/>
      <dgm:t>
        <a:bodyPr/>
        <a:lstStyle/>
        <a:p>
          <a:endParaRPr lang="en-US"/>
        </a:p>
      </dgm:t>
    </dgm:pt>
    <dgm:pt modelId="{9A41B014-23CB-44F0-932D-81F2311CDBAE}" type="sibTrans" cxnId="{C7514D70-5D68-44DC-965D-6056651B5EB0}">
      <dgm:prSet/>
      <dgm:spPr/>
      <dgm:t>
        <a:bodyPr/>
        <a:lstStyle/>
        <a:p>
          <a:endParaRPr lang="en-US"/>
        </a:p>
      </dgm:t>
    </dgm:pt>
    <dgm:pt modelId="{D6DCB4E1-B931-4248-948A-8D65A69256D9}">
      <dgm:prSet phldrT="[Text]"/>
      <dgm:spPr/>
      <dgm:t>
        <a:bodyPr/>
        <a:lstStyle/>
        <a:p>
          <a:r>
            <a:rPr lang="en-US" dirty="0" smtClean="0"/>
            <a:t>Henrik</a:t>
          </a:r>
        </a:p>
        <a:p>
          <a:r>
            <a:rPr lang="en-US" dirty="0" smtClean="0"/>
            <a:t>Edith</a:t>
          </a:r>
          <a:endParaRPr lang="en-US" dirty="0"/>
        </a:p>
      </dgm:t>
    </dgm:pt>
    <dgm:pt modelId="{F9866B95-3A63-4CA3-8570-686DB5229397}" type="parTrans" cxnId="{388C3D25-2254-4BAF-BEAB-AB93D0BE956C}">
      <dgm:prSet/>
      <dgm:spPr/>
      <dgm:t>
        <a:bodyPr/>
        <a:lstStyle/>
        <a:p>
          <a:endParaRPr lang="en-US"/>
        </a:p>
      </dgm:t>
    </dgm:pt>
    <dgm:pt modelId="{7FF731D2-2C04-4C70-84E6-B0475FD0B1A9}" type="sibTrans" cxnId="{388C3D25-2254-4BAF-BEAB-AB93D0BE956C}">
      <dgm:prSet/>
      <dgm:spPr/>
      <dgm:t>
        <a:bodyPr/>
        <a:lstStyle/>
        <a:p>
          <a:endParaRPr lang="en-US"/>
        </a:p>
      </dgm:t>
    </dgm:pt>
    <dgm:pt modelId="{09E1B828-2540-4275-9AD5-55145C52C276}">
      <dgm:prSet/>
      <dgm:spPr/>
      <dgm:t>
        <a:bodyPr/>
        <a:lstStyle/>
        <a:p>
          <a:r>
            <a:rPr lang="en-US" dirty="0" err="1" smtClean="0"/>
            <a:t>Greger</a:t>
          </a:r>
          <a:endParaRPr lang="en-US" dirty="0" smtClean="0"/>
        </a:p>
        <a:p>
          <a:r>
            <a:rPr lang="en-US" dirty="0" err="1" smtClean="0"/>
            <a:t>Gerda</a:t>
          </a:r>
          <a:endParaRPr lang="en-US" dirty="0"/>
        </a:p>
      </dgm:t>
    </dgm:pt>
    <dgm:pt modelId="{EFCA42B6-A8BE-4566-9209-E1C0C2948E82}" type="parTrans" cxnId="{5F5023FA-459A-4675-A631-E16CA75BA4AC}">
      <dgm:prSet/>
      <dgm:spPr/>
      <dgm:t>
        <a:bodyPr/>
        <a:lstStyle/>
        <a:p>
          <a:endParaRPr lang="en-US"/>
        </a:p>
      </dgm:t>
    </dgm:pt>
    <dgm:pt modelId="{2B0FDCB4-8281-4C6B-A9F6-9EC8C680966A}" type="sibTrans" cxnId="{5F5023FA-459A-4675-A631-E16CA75BA4AC}">
      <dgm:prSet/>
      <dgm:spPr/>
      <dgm:t>
        <a:bodyPr/>
        <a:lstStyle/>
        <a:p>
          <a:endParaRPr lang="en-US"/>
        </a:p>
      </dgm:t>
    </dgm:pt>
    <dgm:pt modelId="{9B8E74DE-0730-4F71-B3C5-616139FCE8E2}">
      <dgm:prSet/>
      <dgm:spPr/>
      <dgm:t>
        <a:bodyPr/>
        <a:lstStyle/>
        <a:p>
          <a:r>
            <a:rPr lang="en-US" dirty="0" smtClean="0"/>
            <a:t>Richard</a:t>
          </a:r>
        </a:p>
        <a:p>
          <a:r>
            <a:rPr lang="en-US" dirty="0" smtClean="0"/>
            <a:t>Margareta</a:t>
          </a:r>
          <a:endParaRPr lang="en-US" dirty="0"/>
        </a:p>
      </dgm:t>
    </dgm:pt>
    <dgm:pt modelId="{8FBA8706-14C3-4305-BF1F-DDEFAA6E1644}" type="parTrans" cxnId="{A1DD4D49-6416-4CC5-8FEB-E86EFF319E65}">
      <dgm:prSet/>
      <dgm:spPr/>
      <dgm:t>
        <a:bodyPr/>
        <a:lstStyle/>
        <a:p>
          <a:endParaRPr lang="en-US"/>
        </a:p>
      </dgm:t>
    </dgm:pt>
    <dgm:pt modelId="{4E6B7C03-A885-41F3-A1AF-73447BA93F22}" type="sibTrans" cxnId="{A1DD4D49-6416-4CC5-8FEB-E86EFF319E65}">
      <dgm:prSet/>
      <dgm:spPr/>
      <dgm:t>
        <a:bodyPr/>
        <a:lstStyle/>
        <a:p>
          <a:endParaRPr lang="en-US"/>
        </a:p>
      </dgm:t>
    </dgm:pt>
    <dgm:pt modelId="{5CF83F0E-71BF-49CB-B4A1-A2B22BBB2EFA}">
      <dgm:prSet/>
      <dgm:spPr/>
      <dgm:t>
        <a:bodyPr/>
        <a:lstStyle/>
        <a:p>
          <a:r>
            <a:rPr lang="en-US" dirty="0" smtClean="0"/>
            <a:t>Anita</a:t>
          </a:r>
          <a:endParaRPr lang="en-US" dirty="0"/>
        </a:p>
      </dgm:t>
    </dgm:pt>
    <dgm:pt modelId="{333C3D08-15E5-4641-9D0E-ADE34186FFA5}" type="parTrans" cxnId="{7CE6E0E0-0F09-4FE0-9564-42A0D1CB4C1B}">
      <dgm:prSet/>
      <dgm:spPr/>
      <dgm:t>
        <a:bodyPr/>
        <a:lstStyle/>
        <a:p>
          <a:endParaRPr lang="en-US"/>
        </a:p>
      </dgm:t>
    </dgm:pt>
    <dgm:pt modelId="{3D4CFE24-2E8F-4BF5-AC35-80087F35CF3F}" type="sibTrans" cxnId="{7CE6E0E0-0F09-4FE0-9564-42A0D1CB4C1B}">
      <dgm:prSet/>
      <dgm:spPr/>
      <dgm:t>
        <a:bodyPr/>
        <a:lstStyle/>
        <a:p>
          <a:endParaRPr lang="en-US"/>
        </a:p>
      </dgm:t>
    </dgm:pt>
    <dgm:pt modelId="{2E4A84ED-4EC6-47AA-A6E9-89732AD01921}">
      <dgm:prSet/>
      <dgm:spPr/>
      <dgm:t>
        <a:bodyPr/>
        <a:lstStyle/>
        <a:p>
          <a:r>
            <a:rPr lang="en-US" dirty="0" smtClean="0"/>
            <a:t>Gottfried</a:t>
          </a:r>
        </a:p>
        <a:p>
          <a:r>
            <a:rPr lang="en-US" dirty="0" smtClean="0"/>
            <a:t>Isabella</a:t>
          </a:r>
          <a:endParaRPr lang="en-US" dirty="0"/>
        </a:p>
      </dgm:t>
    </dgm:pt>
    <dgm:pt modelId="{E7E2A5D1-DFD5-4A49-927A-43A2A13629A7}" type="parTrans" cxnId="{3F33AF86-95CF-4C46-8CAA-AC1A3FC6D9EC}">
      <dgm:prSet/>
      <dgm:spPr/>
      <dgm:t>
        <a:bodyPr/>
        <a:lstStyle/>
        <a:p>
          <a:endParaRPr lang="en-US"/>
        </a:p>
      </dgm:t>
    </dgm:pt>
    <dgm:pt modelId="{330E436B-59D0-4E01-8DF6-DAF0940C02D7}" type="sibTrans" cxnId="{3F33AF86-95CF-4C46-8CAA-AC1A3FC6D9EC}">
      <dgm:prSet/>
      <dgm:spPr/>
      <dgm:t>
        <a:bodyPr/>
        <a:lstStyle/>
        <a:p>
          <a:endParaRPr lang="en-US"/>
        </a:p>
      </dgm:t>
    </dgm:pt>
    <dgm:pt modelId="{E26D74BC-1604-4B9E-A47C-0F86F0E9A892}">
      <dgm:prSet/>
      <dgm:spPr/>
      <dgm:t>
        <a:bodyPr/>
        <a:lstStyle/>
        <a:p>
          <a:r>
            <a:rPr lang="en-US" dirty="0" smtClean="0"/>
            <a:t>Martin</a:t>
          </a:r>
          <a:endParaRPr lang="en-US" dirty="0"/>
        </a:p>
      </dgm:t>
    </dgm:pt>
    <dgm:pt modelId="{0A7A89AD-EC2C-44BF-AE2A-029D13BFAE4E}" type="parTrans" cxnId="{F113D4BB-6C09-4CB6-A91A-0B8A7893D47C}">
      <dgm:prSet/>
      <dgm:spPr/>
      <dgm:t>
        <a:bodyPr/>
        <a:lstStyle/>
        <a:p>
          <a:endParaRPr lang="en-US"/>
        </a:p>
      </dgm:t>
    </dgm:pt>
    <dgm:pt modelId="{EA31C860-585A-48EE-A235-D30642EC2EB7}" type="sibTrans" cxnId="{F113D4BB-6C09-4CB6-A91A-0B8A7893D47C}">
      <dgm:prSet/>
      <dgm:spPr/>
      <dgm:t>
        <a:bodyPr/>
        <a:lstStyle/>
        <a:p>
          <a:endParaRPr lang="en-US"/>
        </a:p>
      </dgm:t>
    </dgm:pt>
    <dgm:pt modelId="{1666FE0C-6B3E-41F3-8DB7-C4A12539F535}">
      <dgm:prSet/>
      <dgm:spPr/>
      <dgm:t>
        <a:bodyPr/>
        <a:lstStyle/>
        <a:p>
          <a:r>
            <a:rPr lang="en-US" dirty="0" smtClean="0"/>
            <a:t>Harriet</a:t>
          </a:r>
          <a:endParaRPr lang="en-US" dirty="0"/>
        </a:p>
      </dgm:t>
    </dgm:pt>
    <dgm:pt modelId="{2FCA1613-39E8-4D61-B4C1-C24FA8ACE5F2}" type="parTrans" cxnId="{400663DD-09C2-47D9-BC91-740E64F6EA6F}">
      <dgm:prSet/>
      <dgm:spPr/>
      <dgm:t>
        <a:bodyPr/>
        <a:lstStyle/>
        <a:p>
          <a:endParaRPr lang="en-US"/>
        </a:p>
      </dgm:t>
    </dgm:pt>
    <dgm:pt modelId="{B8E78E20-299A-4E3F-BDC3-897A6B7CD50C}" type="sibTrans" cxnId="{400663DD-09C2-47D9-BC91-740E64F6EA6F}">
      <dgm:prSet/>
      <dgm:spPr/>
      <dgm:t>
        <a:bodyPr/>
        <a:lstStyle/>
        <a:p>
          <a:endParaRPr lang="en-US"/>
        </a:p>
      </dgm:t>
    </dgm:pt>
    <dgm:pt modelId="{6539A675-B52D-47FE-8C87-6ACDDCDB2FE6}">
      <dgm:prSet/>
      <dgm:spPr/>
      <dgm:t>
        <a:bodyPr/>
        <a:lstStyle/>
        <a:p>
          <a:r>
            <a:rPr lang="en-US" dirty="0" smtClean="0"/>
            <a:t>Alexander</a:t>
          </a:r>
          <a:endParaRPr lang="en-US" dirty="0"/>
        </a:p>
      </dgm:t>
    </dgm:pt>
    <dgm:pt modelId="{C0861019-ABAE-407B-BBB5-CAB98EF485EF}" type="parTrans" cxnId="{00C29E12-992A-49E8-8389-6BE1868B61FB}">
      <dgm:prSet/>
      <dgm:spPr/>
      <dgm:t>
        <a:bodyPr/>
        <a:lstStyle/>
        <a:p>
          <a:endParaRPr lang="en-US"/>
        </a:p>
      </dgm:t>
    </dgm:pt>
    <dgm:pt modelId="{F428F04C-BB75-4AEA-81C8-D5B5A3AC737F}" type="sibTrans" cxnId="{00C29E12-992A-49E8-8389-6BE1868B61FB}">
      <dgm:prSet/>
      <dgm:spPr/>
      <dgm:t>
        <a:bodyPr/>
        <a:lstStyle/>
        <a:p>
          <a:endParaRPr lang="en-US"/>
        </a:p>
      </dgm:t>
    </dgm:pt>
    <dgm:pt modelId="{561882AC-F5DD-46EA-8BA7-5A46071E9E46}" type="pres">
      <dgm:prSet presAssocID="{403C2AE7-B96B-4970-8585-C047C8C59D5B}" presName="diagram" presStyleCnt="0">
        <dgm:presLayoutVars>
          <dgm:chPref val="1"/>
          <dgm:dir/>
          <dgm:animOne val="branch"/>
          <dgm:animLvl val="lvl"/>
          <dgm:resizeHandles val="exact"/>
        </dgm:presLayoutVars>
      </dgm:prSet>
      <dgm:spPr/>
      <dgm:t>
        <a:bodyPr/>
        <a:lstStyle/>
        <a:p>
          <a:endParaRPr lang="en-US"/>
        </a:p>
      </dgm:t>
    </dgm:pt>
    <dgm:pt modelId="{68B08852-E0AB-44E6-8F57-3BB80A3E5EFA}" type="pres">
      <dgm:prSet presAssocID="{24FCDD16-9F69-4114-89EE-FB30466C33C1}" presName="root1" presStyleCnt="0"/>
      <dgm:spPr/>
    </dgm:pt>
    <dgm:pt modelId="{6CDA6900-470A-490B-B74E-656984A9E2CF}" type="pres">
      <dgm:prSet presAssocID="{24FCDD16-9F69-4114-89EE-FB30466C33C1}" presName="LevelOneTextNode" presStyleLbl="node0" presStyleIdx="0" presStyleCnt="1" custLinFactNeighborX="-36327" custLinFactNeighborY="3276">
        <dgm:presLayoutVars>
          <dgm:chPref val="3"/>
        </dgm:presLayoutVars>
      </dgm:prSet>
      <dgm:spPr/>
      <dgm:t>
        <a:bodyPr/>
        <a:lstStyle/>
        <a:p>
          <a:endParaRPr lang="en-US"/>
        </a:p>
      </dgm:t>
    </dgm:pt>
    <dgm:pt modelId="{24645665-90AB-4D66-9B63-7C83FD8CBEA8}" type="pres">
      <dgm:prSet presAssocID="{24FCDD16-9F69-4114-89EE-FB30466C33C1}" presName="level2hierChild" presStyleCnt="0"/>
      <dgm:spPr/>
    </dgm:pt>
    <dgm:pt modelId="{C61259B9-35EF-4BB4-9691-96688404D2AF}" type="pres">
      <dgm:prSet presAssocID="{80C080DD-81EF-4E5A-B6F6-6B72596947B8}" presName="conn2-1" presStyleLbl="parChTrans1D2" presStyleIdx="0" presStyleCnt="4"/>
      <dgm:spPr/>
      <dgm:t>
        <a:bodyPr/>
        <a:lstStyle/>
        <a:p>
          <a:endParaRPr lang="en-US"/>
        </a:p>
      </dgm:t>
    </dgm:pt>
    <dgm:pt modelId="{6004C44A-72D5-4CF6-8F83-512A907051C7}" type="pres">
      <dgm:prSet presAssocID="{80C080DD-81EF-4E5A-B6F6-6B72596947B8}" presName="connTx" presStyleLbl="parChTrans1D2" presStyleIdx="0" presStyleCnt="4"/>
      <dgm:spPr/>
      <dgm:t>
        <a:bodyPr/>
        <a:lstStyle/>
        <a:p>
          <a:endParaRPr lang="en-US"/>
        </a:p>
      </dgm:t>
    </dgm:pt>
    <dgm:pt modelId="{E87B4D54-5914-40EA-9973-C1ADC86E54B1}" type="pres">
      <dgm:prSet presAssocID="{D17B5D4B-563A-460A-9AF2-BBC7700E45C1}" presName="root2" presStyleCnt="0"/>
      <dgm:spPr/>
    </dgm:pt>
    <dgm:pt modelId="{13CB49B6-8A94-4F0E-95FE-C0E61D22C7CF}" type="pres">
      <dgm:prSet presAssocID="{D17B5D4B-563A-460A-9AF2-BBC7700E45C1}" presName="LevelTwoTextNode" presStyleLbl="node2" presStyleIdx="0" presStyleCnt="4">
        <dgm:presLayoutVars>
          <dgm:chPref val="3"/>
        </dgm:presLayoutVars>
      </dgm:prSet>
      <dgm:spPr/>
      <dgm:t>
        <a:bodyPr/>
        <a:lstStyle/>
        <a:p>
          <a:endParaRPr lang="en-US"/>
        </a:p>
      </dgm:t>
    </dgm:pt>
    <dgm:pt modelId="{249AFFE7-09F8-4709-B4DB-C58AE3ED2EA3}" type="pres">
      <dgm:prSet presAssocID="{D17B5D4B-563A-460A-9AF2-BBC7700E45C1}" presName="level3hierChild" presStyleCnt="0"/>
      <dgm:spPr/>
    </dgm:pt>
    <dgm:pt modelId="{9AD4F6A0-9636-409D-9918-CC325B84CC75}" type="pres">
      <dgm:prSet presAssocID="{C754AFFE-9FA0-4900-9B98-DE8D7ADE63A5}" presName="conn2-1" presStyleLbl="parChTrans1D3" presStyleIdx="0" presStyleCnt="5"/>
      <dgm:spPr/>
      <dgm:t>
        <a:bodyPr/>
        <a:lstStyle/>
        <a:p>
          <a:endParaRPr lang="en-US"/>
        </a:p>
      </dgm:t>
    </dgm:pt>
    <dgm:pt modelId="{4938D6FD-3B1C-4B19-BD35-DCF27403764C}" type="pres">
      <dgm:prSet presAssocID="{C754AFFE-9FA0-4900-9B98-DE8D7ADE63A5}" presName="connTx" presStyleLbl="parChTrans1D3" presStyleIdx="0" presStyleCnt="5"/>
      <dgm:spPr/>
      <dgm:t>
        <a:bodyPr/>
        <a:lstStyle/>
        <a:p>
          <a:endParaRPr lang="en-US"/>
        </a:p>
      </dgm:t>
    </dgm:pt>
    <dgm:pt modelId="{1AC42648-21A5-436E-AD03-DDD8CDD15DAC}" type="pres">
      <dgm:prSet presAssocID="{1DA372BE-A282-4434-B568-4DE6DD238F03}" presName="root2" presStyleCnt="0"/>
      <dgm:spPr/>
    </dgm:pt>
    <dgm:pt modelId="{054B62CF-4C36-4E2D-B008-40D243FACD7A}" type="pres">
      <dgm:prSet presAssocID="{1DA372BE-A282-4434-B568-4DE6DD238F03}" presName="LevelTwoTextNode" presStyleLbl="node3" presStyleIdx="0" presStyleCnt="5">
        <dgm:presLayoutVars>
          <dgm:chPref val="3"/>
        </dgm:presLayoutVars>
      </dgm:prSet>
      <dgm:spPr/>
      <dgm:t>
        <a:bodyPr/>
        <a:lstStyle/>
        <a:p>
          <a:endParaRPr lang="en-US"/>
        </a:p>
      </dgm:t>
    </dgm:pt>
    <dgm:pt modelId="{24103AC9-C343-42F1-8295-D559994C989B}" type="pres">
      <dgm:prSet presAssocID="{1DA372BE-A282-4434-B568-4DE6DD238F03}" presName="level3hierChild" presStyleCnt="0"/>
      <dgm:spPr/>
    </dgm:pt>
    <dgm:pt modelId="{5A08DE2E-53DE-4F40-9E5B-69E0035C671B}" type="pres">
      <dgm:prSet presAssocID="{49F01A06-5614-4E99-8793-C7F161DF36C7}" presName="conn2-1" presStyleLbl="parChTrans1D3" presStyleIdx="1" presStyleCnt="5"/>
      <dgm:spPr/>
      <dgm:t>
        <a:bodyPr/>
        <a:lstStyle/>
        <a:p>
          <a:endParaRPr lang="en-US"/>
        </a:p>
      </dgm:t>
    </dgm:pt>
    <dgm:pt modelId="{B2636B42-8DD1-4B44-B136-58E14929412E}" type="pres">
      <dgm:prSet presAssocID="{49F01A06-5614-4E99-8793-C7F161DF36C7}" presName="connTx" presStyleLbl="parChTrans1D3" presStyleIdx="1" presStyleCnt="5"/>
      <dgm:spPr/>
      <dgm:t>
        <a:bodyPr/>
        <a:lstStyle/>
        <a:p>
          <a:endParaRPr lang="en-US"/>
        </a:p>
      </dgm:t>
    </dgm:pt>
    <dgm:pt modelId="{FC7D27F6-0D26-40B5-8990-D8B1264D5F7B}" type="pres">
      <dgm:prSet presAssocID="{DAA8FCAD-F5CC-4057-B20F-89FBFF828C22}" presName="root2" presStyleCnt="0"/>
      <dgm:spPr/>
    </dgm:pt>
    <dgm:pt modelId="{58DAC6C2-BE94-491B-B9F5-C227C178CD2C}" type="pres">
      <dgm:prSet presAssocID="{DAA8FCAD-F5CC-4057-B20F-89FBFF828C22}" presName="LevelTwoTextNode" presStyleLbl="node3" presStyleIdx="1" presStyleCnt="5">
        <dgm:presLayoutVars>
          <dgm:chPref val="3"/>
        </dgm:presLayoutVars>
      </dgm:prSet>
      <dgm:spPr/>
      <dgm:t>
        <a:bodyPr/>
        <a:lstStyle/>
        <a:p>
          <a:endParaRPr lang="en-US"/>
        </a:p>
      </dgm:t>
    </dgm:pt>
    <dgm:pt modelId="{8801D402-0DEC-494C-B771-8ADD366B6A06}" type="pres">
      <dgm:prSet presAssocID="{DAA8FCAD-F5CC-4057-B20F-89FBFF828C22}" presName="level3hierChild" presStyleCnt="0"/>
      <dgm:spPr/>
    </dgm:pt>
    <dgm:pt modelId="{BCF5F124-517E-4C11-B05F-48D25A67AA93}" type="pres">
      <dgm:prSet presAssocID="{333C3D08-15E5-4641-9D0E-ADE34186FFA5}" presName="conn2-1" presStyleLbl="parChTrans1D3" presStyleIdx="2" presStyleCnt="5"/>
      <dgm:spPr/>
      <dgm:t>
        <a:bodyPr/>
        <a:lstStyle/>
        <a:p>
          <a:endParaRPr lang="en-US"/>
        </a:p>
      </dgm:t>
    </dgm:pt>
    <dgm:pt modelId="{388D5BD4-5B15-4886-BCD5-5CABDC60CF29}" type="pres">
      <dgm:prSet presAssocID="{333C3D08-15E5-4641-9D0E-ADE34186FFA5}" presName="connTx" presStyleLbl="parChTrans1D3" presStyleIdx="2" presStyleCnt="5"/>
      <dgm:spPr/>
      <dgm:t>
        <a:bodyPr/>
        <a:lstStyle/>
        <a:p>
          <a:endParaRPr lang="en-US"/>
        </a:p>
      </dgm:t>
    </dgm:pt>
    <dgm:pt modelId="{5CC92C42-F6B2-4D5D-8D6E-C6F5A3263D72}" type="pres">
      <dgm:prSet presAssocID="{5CF83F0E-71BF-49CB-B4A1-A2B22BBB2EFA}" presName="root2" presStyleCnt="0"/>
      <dgm:spPr/>
    </dgm:pt>
    <dgm:pt modelId="{029C1FBC-C762-49CD-8587-6C3220F1D5AE}" type="pres">
      <dgm:prSet presAssocID="{5CF83F0E-71BF-49CB-B4A1-A2B22BBB2EFA}" presName="LevelTwoTextNode" presStyleLbl="node3" presStyleIdx="2" presStyleCnt="5">
        <dgm:presLayoutVars>
          <dgm:chPref val="3"/>
        </dgm:presLayoutVars>
      </dgm:prSet>
      <dgm:spPr/>
      <dgm:t>
        <a:bodyPr/>
        <a:lstStyle/>
        <a:p>
          <a:endParaRPr lang="en-US"/>
        </a:p>
      </dgm:t>
    </dgm:pt>
    <dgm:pt modelId="{69590839-4527-4316-AD0E-9FD8A57787F3}" type="pres">
      <dgm:prSet presAssocID="{5CF83F0E-71BF-49CB-B4A1-A2B22BBB2EFA}" presName="level3hierChild" presStyleCnt="0"/>
      <dgm:spPr/>
    </dgm:pt>
    <dgm:pt modelId="{F58B2164-8FDC-4049-B87F-2738AC2E6D4B}" type="pres">
      <dgm:prSet presAssocID="{8FBA8706-14C3-4305-BF1F-DDEFAA6E1644}" presName="conn2-1" presStyleLbl="parChTrans1D2" presStyleIdx="1" presStyleCnt="4"/>
      <dgm:spPr/>
      <dgm:t>
        <a:bodyPr/>
        <a:lstStyle/>
        <a:p>
          <a:endParaRPr lang="en-US"/>
        </a:p>
      </dgm:t>
    </dgm:pt>
    <dgm:pt modelId="{4CB46E4C-CD8E-419C-954D-AC31A499A43C}" type="pres">
      <dgm:prSet presAssocID="{8FBA8706-14C3-4305-BF1F-DDEFAA6E1644}" presName="connTx" presStyleLbl="parChTrans1D2" presStyleIdx="1" presStyleCnt="4"/>
      <dgm:spPr/>
      <dgm:t>
        <a:bodyPr/>
        <a:lstStyle/>
        <a:p>
          <a:endParaRPr lang="en-US"/>
        </a:p>
      </dgm:t>
    </dgm:pt>
    <dgm:pt modelId="{4505B9FE-6274-4AE0-BD82-5463C4BA29E9}" type="pres">
      <dgm:prSet presAssocID="{9B8E74DE-0730-4F71-B3C5-616139FCE8E2}" presName="root2" presStyleCnt="0"/>
      <dgm:spPr/>
    </dgm:pt>
    <dgm:pt modelId="{EF5E452C-B0DD-4C2A-AFBF-83C44C1D27B3}" type="pres">
      <dgm:prSet presAssocID="{9B8E74DE-0730-4F71-B3C5-616139FCE8E2}" presName="LevelTwoTextNode" presStyleLbl="node2" presStyleIdx="1" presStyleCnt="4" custLinFactY="-44005" custLinFactNeighborX="1469" custLinFactNeighborY="-100000">
        <dgm:presLayoutVars>
          <dgm:chPref val="3"/>
        </dgm:presLayoutVars>
      </dgm:prSet>
      <dgm:spPr/>
      <dgm:t>
        <a:bodyPr/>
        <a:lstStyle/>
        <a:p>
          <a:endParaRPr lang="en-US"/>
        </a:p>
      </dgm:t>
    </dgm:pt>
    <dgm:pt modelId="{A1BD0478-A198-4567-A78A-49D710E63A6F}" type="pres">
      <dgm:prSet presAssocID="{9B8E74DE-0730-4F71-B3C5-616139FCE8E2}" presName="level3hierChild" presStyleCnt="0"/>
      <dgm:spPr/>
    </dgm:pt>
    <dgm:pt modelId="{67956085-5770-4279-BEF7-BB0454212347}" type="pres">
      <dgm:prSet presAssocID="{E7E2A5D1-DFD5-4A49-927A-43A2A13629A7}" presName="conn2-1" presStyleLbl="parChTrans1D3" presStyleIdx="3" presStyleCnt="5"/>
      <dgm:spPr/>
      <dgm:t>
        <a:bodyPr/>
        <a:lstStyle/>
        <a:p>
          <a:endParaRPr lang="en-US"/>
        </a:p>
      </dgm:t>
    </dgm:pt>
    <dgm:pt modelId="{C24BFFC1-0045-4A08-BD77-C92BF38F8329}" type="pres">
      <dgm:prSet presAssocID="{E7E2A5D1-DFD5-4A49-927A-43A2A13629A7}" presName="connTx" presStyleLbl="parChTrans1D3" presStyleIdx="3" presStyleCnt="5"/>
      <dgm:spPr/>
      <dgm:t>
        <a:bodyPr/>
        <a:lstStyle/>
        <a:p>
          <a:endParaRPr lang="en-US"/>
        </a:p>
      </dgm:t>
    </dgm:pt>
    <dgm:pt modelId="{B59B8A00-4D8F-4440-8873-0D5CB45C4F11}" type="pres">
      <dgm:prSet presAssocID="{2E4A84ED-4EC6-47AA-A6E9-89732AD01921}" presName="root2" presStyleCnt="0"/>
      <dgm:spPr/>
    </dgm:pt>
    <dgm:pt modelId="{38F239ED-2FB4-4C35-90FB-615DC38DB3E2}" type="pres">
      <dgm:prSet presAssocID="{2E4A84ED-4EC6-47AA-A6E9-89732AD01921}" presName="LevelTwoTextNode" presStyleLbl="node3" presStyleIdx="3" presStyleCnt="5" custLinFactNeighborX="1551" custLinFactNeighborY="-36250">
        <dgm:presLayoutVars>
          <dgm:chPref val="3"/>
        </dgm:presLayoutVars>
      </dgm:prSet>
      <dgm:spPr/>
      <dgm:t>
        <a:bodyPr/>
        <a:lstStyle/>
        <a:p>
          <a:endParaRPr lang="en-US"/>
        </a:p>
      </dgm:t>
    </dgm:pt>
    <dgm:pt modelId="{70B2C8CD-F8A8-4D82-B902-1E07F5B8F6EE}" type="pres">
      <dgm:prSet presAssocID="{2E4A84ED-4EC6-47AA-A6E9-89732AD01921}" presName="level3hierChild" presStyleCnt="0"/>
      <dgm:spPr/>
    </dgm:pt>
    <dgm:pt modelId="{203F8C29-8F02-414E-88D5-6796A447255E}" type="pres">
      <dgm:prSet presAssocID="{0A7A89AD-EC2C-44BF-AE2A-029D13BFAE4E}" presName="conn2-1" presStyleLbl="parChTrans1D4" presStyleIdx="0" presStyleCnt="2"/>
      <dgm:spPr/>
      <dgm:t>
        <a:bodyPr/>
        <a:lstStyle/>
        <a:p>
          <a:endParaRPr lang="en-US"/>
        </a:p>
      </dgm:t>
    </dgm:pt>
    <dgm:pt modelId="{6938E8A9-8189-4A60-B350-2AEBA4E9F011}" type="pres">
      <dgm:prSet presAssocID="{0A7A89AD-EC2C-44BF-AE2A-029D13BFAE4E}" presName="connTx" presStyleLbl="parChTrans1D4" presStyleIdx="0" presStyleCnt="2"/>
      <dgm:spPr/>
      <dgm:t>
        <a:bodyPr/>
        <a:lstStyle/>
        <a:p>
          <a:endParaRPr lang="en-US"/>
        </a:p>
      </dgm:t>
    </dgm:pt>
    <dgm:pt modelId="{99E182F4-E699-4728-95C5-3E6B98B4361A}" type="pres">
      <dgm:prSet presAssocID="{E26D74BC-1604-4B9E-A47C-0F86F0E9A892}" presName="root2" presStyleCnt="0"/>
      <dgm:spPr/>
    </dgm:pt>
    <dgm:pt modelId="{45805A5A-F3B2-4CB1-BC76-A04168817D6F}" type="pres">
      <dgm:prSet presAssocID="{E26D74BC-1604-4B9E-A47C-0F86F0E9A892}" presName="LevelTwoTextNode" presStyleLbl="node4" presStyleIdx="0" presStyleCnt="2" custLinFactNeighborX="1633" custLinFactNeighborY="-32628">
        <dgm:presLayoutVars>
          <dgm:chPref val="3"/>
        </dgm:presLayoutVars>
      </dgm:prSet>
      <dgm:spPr/>
      <dgm:t>
        <a:bodyPr/>
        <a:lstStyle/>
        <a:p>
          <a:endParaRPr lang="en-US"/>
        </a:p>
      </dgm:t>
    </dgm:pt>
    <dgm:pt modelId="{575F29B3-2CA2-4ED0-BCBE-FFC55A5ACF64}" type="pres">
      <dgm:prSet presAssocID="{E26D74BC-1604-4B9E-A47C-0F86F0E9A892}" presName="level3hierChild" presStyleCnt="0"/>
      <dgm:spPr/>
    </dgm:pt>
    <dgm:pt modelId="{94DDC33C-2629-4389-B1FF-04B5006747A4}" type="pres">
      <dgm:prSet presAssocID="{2FCA1613-39E8-4D61-B4C1-C24FA8ACE5F2}" presName="conn2-1" presStyleLbl="parChTrans1D4" presStyleIdx="1" presStyleCnt="2"/>
      <dgm:spPr/>
      <dgm:t>
        <a:bodyPr/>
        <a:lstStyle/>
        <a:p>
          <a:endParaRPr lang="en-US"/>
        </a:p>
      </dgm:t>
    </dgm:pt>
    <dgm:pt modelId="{64140586-BE85-4720-A9A3-05A3824D824A}" type="pres">
      <dgm:prSet presAssocID="{2FCA1613-39E8-4D61-B4C1-C24FA8ACE5F2}" presName="connTx" presStyleLbl="parChTrans1D4" presStyleIdx="1" presStyleCnt="2"/>
      <dgm:spPr/>
      <dgm:t>
        <a:bodyPr/>
        <a:lstStyle/>
        <a:p>
          <a:endParaRPr lang="en-US"/>
        </a:p>
      </dgm:t>
    </dgm:pt>
    <dgm:pt modelId="{D4B5A0E5-9D4C-4544-B5CA-B7E161F8A149}" type="pres">
      <dgm:prSet presAssocID="{1666FE0C-6B3E-41F3-8DB7-C4A12539F535}" presName="root2" presStyleCnt="0"/>
      <dgm:spPr/>
    </dgm:pt>
    <dgm:pt modelId="{8AA23018-238F-41A7-A599-FC728DF2D7E9}" type="pres">
      <dgm:prSet presAssocID="{1666FE0C-6B3E-41F3-8DB7-C4A12539F535}" presName="LevelTwoTextNode" presStyleLbl="node4" presStyleIdx="1" presStyleCnt="2">
        <dgm:presLayoutVars>
          <dgm:chPref val="3"/>
        </dgm:presLayoutVars>
      </dgm:prSet>
      <dgm:spPr/>
      <dgm:t>
        <a:bodyPr/>
        <a:lstStyle/>
        <a:p>
          <a:endParaRPr lang="en-US"/>
        </a:p>
      </dgm:t>
    </dgm:pt>
    <dgm:pt modelId="{1284301B-8CB0-454B-A7B4-9B1003D42BEE}" type="pres">
      <dgm:prSet presAssocID="{1666FE0C-6B3E-41F3-8DB7-C4A12539F535}" presName="level3hierChild" presStyleCnt="0"/>
      <dgm:spPr/>
    </dgm:pt>
    <dgm:pt modelId="{1D9B9FAC-451D-4AB5-A60B-084CE836BC8D}" type="pres">
      <dgm:prSet presAssocID="{EFCA42B6-A8BE-4566-9209-E1C0C2948E82}" presName="conn2-1" presStyleLbl="parChTrans1D2" presStyleIdx="2" presStyleCnt="4"/>
      <dgm:spPr/>
      <dgm:t>
        <a:bodyPr/>
        <a:lstStyle/>
        <a:p>
          <a:endParaRPr lang="en-US"/>
        </a:p>
      </dgm:t>
    </dgm:pt>
    <dgm:pt modelId="{0A3712E1-2930-487D-B507-B42C71C498BC}" type="pres">
      <dgm:prSet presAssocID="{EFCA42B6-A8BE-4566-9209-E1C0C2948E82}" presName="connTx" presStyleLbl="parChTrans1D2" presStyleIdx="2" presStyleCnt="4"/>
      <dgm:spPr/>
      <dgm:t>
        <a:bodyPr/>
        <a:lstStyle/>
        <a:p>
          <a:endParaRPr lang="en-US"/>
        </a:p>
      </dgm:t>
    </dgm:pt>
    <dgm:pt modelId="{11038677-AB91-4DBC-B0B8-E9002316A12E}" type="pres">
      <dgm:prSet presAssocID="{09E1B828-2540-4275-9AD5-55145C52C276}" presName="root2" presStyleCnt="0"/>
      <dgm:spPr/>
    </dgm:pt>
    <dgm:pt modelId="{F336DFE0-4CC4-4FEB-8EB7-CECE40166FF2}" type="pres">
      <dgm:prSet presAssocID="{09E1B828-2540-4275-9AD5-55145C52C276}" presName="LevelTwoTextNode" presStyleLbl="node2" presStyleIdx="2" presStyleCnt="4" custLinFactNeighborX="1469" custLinFactNeighborY="-75821">
        <dgm:presLayoutVars>
          <dgm:chPref val="3"/>
        </dgm:presLayoutVars>
      </dgm:prSet>
      <dgm:spPr/>
      <dgm:t>
        <a:bodyPr/>
        <a:lstStyle/>
        <a:p>
          <a:endParaRPr lang="en-US"/>
        </a:p>
      </dgm:t>
    </dgm:pt>
    <dgm:pt modelId="{BEB6DE62-D5FF-4BAD-91EA-4119C8D9A3CA}" type="pres">
      <dgm:prSet presAssocID="{09E1B828-2540-4275-9AD5-55145C52C276}" presName="level3hierChild" presStyleCnt="0"/>
      <dgm:spPr/>
    </dgm:pt>
    <dgm:pt modelId="{CBDF710C-CC22-4449-BAAD-6B95E2A9D8EF}" type="pres">
      <dgm:prSet presAssocID="{C0861019-ABAE-407B-BBB5-CAB98EF485EF}" presName="conn2-1" presStyleLbl="parChTrans1D3" presStyleIdx="4" presStyleCnt="5"/>
      <dgm:spPr/>
      <dgm:t>
        <a:bodyPr/>
        <a:lstStyle/>
        <a:p>
          <a:endParaRPr lang="en-US"/>
        </a:p>
      </dgm:t>
    </dgm:pt>
    <dgm:pt modelId="{5270130F-465D-429D-AF34-9E4B03145BCC}" type="pres">
      <dgm:prSet presAssocID="{C0861019-ABAE-407B-BBB5-CAB98EF485EF}" presName="connTx" presStyleLbl="parChTrans1D3" presStyleIdx="4" presStyleCnt="5"/>
      <dgm:spPr/>
      <dgm:t>
        <a:bodyPr/>
        <a:lstStyle/>
        <a:p>
          <a:endParaRPr lang="en-US"/>
        </a:p>
      </dgm:t>
    </dgm:pt>
    <dgm:pt modelId="{0BB1A5C4-5AB6-4D38-954F-0D7BC22424C2}" type="pres">
      <dgm:prSet presAssocID="{6539A675-B52D-47FE-8C87-6ACDDCDB2FE6}" presName="root2" presStyleCnt="0"/>
      <dgm:spPr/>
    </dgm:pt>
    <dgm:pt modelId="{59D5473D-A972-4A2F-97CE-C4183E54FA56}" type="pres">
      <dgm:prSet presAssocID="{6539A675-B52D-47FE-8C87-6ACDDCDB2FE6}" presName="LevelTwoTextNode" presStyleLbl="node3" presStyleIdx="4" presStyleCnt="5">
        <dgm:presLayoutVars>
          <dgm:chPref val="3"/>
        </dgm:presLayoutVars>
      </dgm:prSet>
      <dgm:spPr/>
      <dgm:t>
        <a:bodyPr/>
        <a:lstStyle/>
        <a:p>
          <a:endParaRPr lang="en-US"/>
        </a:p>
      </dgm:t>
    </dgm:pt>
    <dgm:pt modelId="{480EADAF-767F-43A1-9A42-3975366044DE}" type="pres">
      <dgm:prSet presAssocID="{6539A675-B52D-47FE-8C87-6ACDDCDB2FE6}" presName="level3hierChild" presStyleCnt="0"/>
      <dgm:spPr/>
    </dgm:pt>
    <dgm:pt modelId="{34659A98-3CDB-4E9F-AF95-00C13826E736}" type="pres">
      <dgm:prSet presAssocID="{F9866B95-3A63-4CA3-8570-686DB5229397}" presName="conn2-1" presStyleLbl="parChTrans1D2" presStyleIdx="3" presStyleCnt="4"/>
      <dgm:spPr/>
      <dgm:t>
        <a:bodyPr/>
        <a:lstStyle/>
        <a:p>
          <a:endParaRPr lang="en-US"/>
        </a:p>
      </dgm:t>
    </dgm:pt>
    <dgm:pt modelId="{8F37A421-3668-4F57-80A2-839AB1EB838A}" type="pres">
      <dgm:prSet presAssocID="{F9866B95-3A63-4CA3-8570-686DB5229397}" presName="connTx" presStyleLbl="parChTrans1D2" presStyleIdx="3" presStyleCnt="4"/>
      <dgm:spPr/>
      <dgm:t>
        <a:bodyPr/>
        <a:lstStyle/>
        <a:p>
          <a:endParaRPr lang="en-US"/>
        </a:p>
      </dgm:t>
    </dgm:pt>
    <dgm:pt modelId="{4ACCBE24-CDC6-437E-8A2A-E81A25F6883C}" type="pres">
      <dgm:prSet presAssocID="{D6DCB4E1-B931-4248-948A-8D65A69256D9}" presName="root2" presStyleCnt="0"/>
      <dgm:spPr/>
    </dgm:pt>
    <dgm:pt modelId="{DA4D2946-228E-4AE1-912B-FAEC30B8C5AC}" type="pres">
      <dgm:prSet presAssocID="{D6DCB4E1-B931-4248-948A-8D65A69256D9}" presName="LevelTwoTextNode" presStyleLbl="node2" presStyleIdx="3" presStyleCnt="4" custLinFactNeighborX="1469" custLinFactNeighborY="-39964">
        <dgm:presLayoutVars>
          <dgm:chPref val="3"/>
        </dgm:presLayoutVars>
      </dgm:prSet>
      <dgm:spPr/>
      <dgm:t>
        <a:bodyPr/>
        <a:lstStyle/>
        <a:p>
          <a:endParaRPr lang="en-US"/>
        </a:p>
      </dgm:t>
    </dgm:pt>
    <dgm:pt modelId="{25EAD1FF-F6BA-4661-8071-2FAD2C47CED0}" type="pres">
      <dgm:prSet presAssocID="{D6DCB4E1-B931-4248-948A-8D65A69256D9}" presName="level3hierChild" presStyleCnt="0"/>
      <dgm:spPr/>
    </dgm:pt>
  </dgm:ptLst>
  <dgm:cxnLst>
    <dgm:cxn modelId="{D2AE6828-44A5-4C4D-9CFF-8CA1CB3F897E}" type="presOf" srcId="{EFCA42B6-A8BE-4566-9209-E1C0C2948E82}" destId="{0A3712E1-2930-487D-B507-B42C71C498BC}" srcOrd="1" destOrd="0" presId="urn:microsoft.com/office/officeart/2005/8/layout/hierarchy2"/>
    <dgm:cxn modelId="{044BAD61-92B3-462E-8936-747E1756C38B}" type="presOf" srcId="{2FCA1613-39E8-4D61-B4C1-C24FA8ACE5F2}" destId="{64140586-BE85-4720-A9A3-05A3824D824A}" srcOrd="1" destOrd="0" presId="urn:microsoft.com/office/officeart/2005/8/layout/hierarchy2"/>
    <dgm:cxn modelId="{DA419E70-82AA-475C-848D-26A49D67D180}" type="presOf" srcId="{1DA372BE-A282-4434-B568-4DE6DD238F03}" destId="{054B62CF-4C36-4E2D-B008-40D243FACD7A}" srcOrd="0" destOrd="0" presId="urn:microsoft.com/office/officeart/2005/8/layout/hierarchy2"/>
    <dgm:cxn modelId="{0FD0BD04-AE8E-42F7-A494-A8E033AD4EF0}" type="presOf" srcId="{F9866B95-3A63-4CA3-8570-686DB5229397}" destId="{34659A98-3CDB-4E9F-AF95-00C13826E736}" srcOrd="0" destOrd="0" presId="urn:microsoft.com/office/officeart/2005/8/layout/hierarchy2"/>
    <dgm:cxn modelId="{0F305B55-84B7-4BD5-8F8D-F2E2D97E535B}" type="presOf" srcId="{E7E2A5D1-DFD5-4A49-927A-43A2A13629A7}" destId="{67956085-5770-4279-BEF7-BB0454212347}" srcOrd="0" destOrd="0" presId="urn:microsoft.com/office/officeart/2005/8/layout/hierarchy2"/>
    <dgm:cxn modelId="{413FF761-5BF8-4835-AC3E-8C1A620E5D38}" srcId="{24FCDD16-9F69-4114-89EE-FB30466C33C1}" destId="{D17B5D4B-563A-460A-9AF2-BBC7700E45C1}" srcOrd="0" destOrd="0" parTransId="{80C080DD-81EF-4E5A-B6F6-6B72596947B8}" sibTransId="{43AEDD3F-1E9A-4251-AD33-CBCC51813D76}"/>
    <dgm:cxn modelId="{078B2884-64AF-42AF-838E-ADB5AEA9D972}" type="presOf" srcId="{E26D74BC-1604-4B9E-A47C-0F86F0E9A892}" destId="{45805A5A-F3B2-4CB1-BC76-A04168817D6F}" srcOrd="0" destOrd="0" presId="urn:microsoft.com/office/officeart/2005/8/layout/hierarchy2"/>
    <dgm:cxn modelId="{8350E605-4833-4A25-98BE-8F55684C330F}" type="presOf" srcId="{333C3D08-15E5-4641-9D0E-ADE34186FFA5}" destId="{388D5BD4-5B15-4886-BCD5-5CABDC60CF29}" srcOrd="1" destOrd="0" presId="urn:microsoft.com/office/officeart/2005/8/layout/hierarchy2"/>
    <dgm:cxn modelId="{5525288D-B71A-47FD-9730-F8F97D936BDA}" type="presOf" srcId="{E7E2A5D1-DFD5-4A49-927A-43A2A13629A7}" destId="{C24BFFC1-0045-4A08-BD77-C92BF38F8329}" srcOrd="1" destOrd="0" presId="urn:microsoft.com/office/officeart/2005/8/layout/hierarchy2"/>
    <dgm:cxn modelId="{4D5D838A-11EA-472F-A4C6-1EC414323FF3}" type="presOf" srcId="{49F01A06-5614-4E99-8793-C7F161DF36C7}" destId="{B2636B42-8DD1-4B44-B136-58E14929412E}" srcOrd="1" destOrd="0" presId="urn:microsoft.com/office/officeart/2005/8/layout/hierarchy2"/>
    <dgm:cxn modelId="{811B7E63-1863-43FF-85B7-35662648157A}" type="presOf" srcId="{D6DCB4E1-B931-4248-948A-8D65A69256D9}" destId="{DA4D2946-228E-4AE1-912B-FAEC30B8C5AC}" srcOrd="0" destOrd="0" presId="urn:microsoft.com/office/officeart/2005/8/layout/hierarchy2"/>
    <dgm:cxn modelId="{38D1B01E-6C9C-43E0-B05E-AF686E917971}" type="presOf" srcId="{D17B5D4B-563A-460A-9AF2-BBC7700E45C1}" destId="{13CB49B6-8A94-4F0E-95FE-C0E61D22C7CF}" srcOrd="0" destOrd="0" presId="urn:microsoft.com/office/officeart/2005/8/layout/hierarchy2"/>
    <dgm:cxn modelId="{327DF044-2C83-4FA9-A0EE-2C01A4ACEDE5}" type="presOf" srcId="{C0861019-ABAE-407B-BBB5-CAB98EF485EF}" destId="{CBDF710C-CC22-4449-BAAD-6B95E2A9D8EF}" srcOrd="0" destOrd="0" presId="urn:microsoft.com/office/officeart/2005/8/layout/hierarchy2"/>
    <dgm:cxn modelId="{099F2738-C973-4F75-9E55-4094408BBA37}" srcId="{403C2AE7-B96B-4970-8585-C047C8C59D5B}" destId="{24FCDD16-9F69-4114-89EE-FB30466C33C1}" srcOrd="0" destOrd="0" parTransId="{949CDA59-3CD9-4543-8DFD-380BA9C4F78B}" sibTransId="{EFC12571-1C3D-45AD-B1B1-E1C6CA7E55CD}"/>
    <dgm:cxn modelId="{A1DD4D49-6416-4CC5-8FEB-E86EFF319E65}" srcId="{24FCDD16-9F69-4114-89EE-FB30466C33C1}" destId="{9B8E74DE-0730-4F71-B3C5-616139FCE8E2}" srcOrd="1" destOrd="0" parTransId="{8FBA8706-14C3-4305-BF1F-DDEFAA6E1644}" sibTransId="{4E6B7C03-A885-41F3-A1AF-73447BA93F22}"/>
    <dgm:cxn modelId="{B4508CC7-06FB-47DB-B6EE-179DCD231866}" type="presOf" srcId="{24FCDD16-9F69-4114-89EE-FB30466C33C1}" destId="{6CDA6900-470A-490B-B74E-656984A9E2CF}" srcOrd="0" destOrd="0" presId="urn:microsoft.com/office/officeart/2005/8/layout/hierarchy2"/>
    <dgm:cxn modelId="{3E7754B4-E5FD-4BC3-B69E-650F6636FAEF}" type="presOf" srcId="{1666FE0C-6B3E-41F3-8DB7-C4A12539F535}" destId="{8AA23018-238F-41A7-A599-FC728DF2D7E9}" srcOrd="0" destOrd="0" presId="urn:microsoft.com/office/officeart/2005/8/layout/hierarchy2"/>
    <dgm:cxn modelId="{3F33AF86-95CF-4C46-8CAA-AC1A3FC6D9EC}" srcId="{9B8E74DE-0730-4F71-B3C5-616139FCE8E2}" destId="{2E4A84ED-4EC6-47AA-A6E9-89732AD01921}" srcOrd="0" destOrd="0" parTransId="{E7E2A5D1-DFD5-4A49-927A-43A2A13629A7}" sibTransId="{330E436B-59D0-4E01-8DF6-DAF0940C02D7}"/>
    <dgm:cxn modelId="{6BB55FA9-4AB3-405F-950D-C1411747CE0F}" type="presOf" srcId="{8FBA8706-14C3-4305-BF1F-DDEFAA6E1644}" destId="{F58B2164-8FDC-4049-B87F-2738AC2E6D4B}" srcOrd="0" destOrd="0" presId="urn:microsoft.com/office/officeart/2005/8/layout/hierarchy2"/>
    <dgm:cxn modelId="{FDD641B3-85BD-4C71-BA07-AA861E65F55C}" type="presOf" srcId="{8FBA8706-14C3-4305-BF1F-DDEFAA6E1644}" destId="{4CB46E4C-CD8E-419C-954D-AC31A499A43C}" srcOrd="1" destOrd="0" presId="urn:microsoft.com/office/officeart/2005/8/layout/hierarchy2"/>
    <dgm:cxn modelId="{400663DD-09C2-47D9-BC91-740E64F6EA6F}" srcId="{2E4A84ED-4EC6-47AA-A6E9-89732AD01921}" destId="{1666FE0C-6B3E-41F3-8DB7-C4A12539F535}" srcOrd="1" destOrd="0" parTransId="{2FCA1613-39E8-4D61-B4C1-C24FA8ACE5F2}" sibTransId="{B8E78E20-299A-4E3F-BDC3-897A6B7CD50C}"/>
    <dgm:cxn modelId="{C3B08D0D-D637-4D7D-B344-8FBED4551FE8}" type="presOf" srcId="{0A7A89AD-EC2C-44BF-AE2A-029D13BFAE4E}" destId="{6938E8A9-8189-4A60-B350-2AEBA4E9F011}" srcOrd="1" destOrd="0" presId="urn:microsoft.com/office/officeart/2005/8/layout/hierarchy2"/>
    <dgm:cxn modelId="{7CE6E0E0-0F09-4FE0-9564-42A0D1CB4C1B}" srcId="{D17B5D4B-563A-460A-9AF2-BBC7700E45C1}" destId="{5CF83F0E-71BF-49CB-B4A1-A2B22BBB2EFA}" srcOrd="2" destOrd="0" parTransId="{333C3D08-15E5-4641-9D0E-ADE34186FFA5}" sibTransId="{3D4CFE24-2E8F-4BF5-AC35-80087F35CF3F}"/>
    <dgm:cxn modelId="{355B9499-4A79-4E28-8339-56A9DEAB59EF}" type="presOf" srcId="{80C080DD-81EF-4E5A-B6F6-6B72596947B8}" destId="{C61259B9-35EF-4BB4-9691-96688404D2AF}" srcOrd="0" destOrd="0" presId="urn:microsoft.com/office/officeart/2005/8/layout/hierarchy2"/>
    <dgm:cxn modelId="{98B60B3B-D0C5-4F46-A1BF-4BD90387479E}" type="presOf" srcId="{C754AFFE-9FA0-4900-9B98-DE8D7ADE63A5}" destId="{9AD4F6A0-9636-409D-9918-CC325B84CC75}" srcOrd="0" destOrd="0" presId="urn:microsoft.com/office/officeart/2005/8/layout/hierarchy2"/>
    <dgm:cxn modelId="{0393D6C4-6E5E-40FD-8EAC-2DD2585DB38B}" type="presOf" srcId="{C0861019-ABAE-407B-BBB5-CAB98EF485EF}" destId="{5270130F-465D-429D-AF34-9E4B03145BCC}" srcOrd="1" destOrd="0" presId="urn:microsoft.com/office/officeart/2005/8/layout/hierarchy2"/>
    <dgm:cxn modelId="{5F5023FA-459A-4675-A631-E16CA75BA4AC}" srcId="{24FCDD16-9F69-4114-89EE-FB30466C33C1}" destId="{09E1B828-2540-4275-9AD5-55145C52C276}" srcOrd="2" destOrd="0" parTransId="{EFCA42B6-A8BE-4566-9209-E1C0C2948E82}" sibTransId="{2B0FDCB4-8281-4C6B-A9F6-9EC8C680966A}"/>
    <dgm:cxn modelId="{4F7733B2-4029-455B-AFE5-4F5619FDBD22}" type="presOf" srcId="{5CF83F0E-71BF-49CB-B4A1-A2B22BBB2EFA}" destId="{029C1FBC-C762-49CD-8587-6C3220F1D5AE}" srcOrd="0" destOrd="0" presId="urn:microsoft.com/office/officeart/2005/8/layout/hierarchy2"/>
    <dgm:cxn modelId="{50B6AA79-E54A-472D-A2F6-C0E1EF91646F}" type="presOf" srcId="{9B8E74DE-0730-4F71-B3C5-616139FCE8E2}" destId="{EF5E452C-B0DD-4C2A-AFBF-83C44C1D27B3}" srcOrd="0" destOrd="0" presId="urn:microsoft.com/office/officeart/2005/8/layout/hierarchy2"/>
    <dgm:cxn modelId="{F6D1934C-B6B5-483D-BAEB-E76C8158D158}" type="presOf" srcId="{49F01A06-5614-4E99-8793-C7F161DF36C7}" destId="{5A08DE2E-53DE-4F40-9E5B-69E0035C671B}" srcOrd="0" destOrd="0" presId="urn:microsoft.com/office/officeart/2005/8/layout/hierarchy2"/>
    <dgm:cxn modelId="{06F8B075-6831-4F4B-B34F-AE588156E770}" type="presOf" srcId="{C754AFFE-9FA0-4900-9B98-DE8D7ADE63A5}" destId="{4938D6FD-3B1C-4B19-BD35-DCF27403764C}" srcOrd="1" destOrd="0" presId="urn:microsoft.com/office/officeart/2005/8/layout/hierarchy2"/>
    <dgm:cxn modelId="{F9D34862-88F3-4890-A44C-C1A12CB5782D}" type="presOf" srcId="{EFCA42B6-A8BE-4566-9209-E1C0C2948E82}" destId="{1D9B9FAC-451D-4AB5-A60B-084CE836BC8D}" srcOrd="0" destOrd="0" presId="urn:microsoft.com/office/officeart/2005/8/layout/hierarchy2"/>
    <dgm:cxn modelId="{5ABE5058-A678-43E4-82BF-0B1F0BDCF0B6}" type="presOf" srcId="{6539A675-B52D-47FE-8C87-6ACDDCDB2FE6}" destId="{59D5473D-A972-4A2F-97CE-C4183E54FA56}" srcOrd="0" destOrd="0" presId="urn:microsoft.com/office/officeart/2005/8/layout/hierarchy2"/>
    <dgm:cxn modelId="{442A9761-9A59-4DE8-A461-42ADB9DD6DBF}" type="presOf" srcId="{2FCA1613-39E8-4D61-B4C1-C24FA8ACE5F2}" destId="{94DDC33C-2629-4389-B1FF-04B5006747A4}" srcOrd="0" destOrd="0" presId="urn:microsoft.com/office/officeart/2005/8/layout/hierarchy2"/>
    <dgm:cxn modelId="{F113D4BB-6C09-4CB6-A91A-0B8A7893D47C}" srcId="{2E4A84ED-4EC6-47AA-A6E9-89732AD01921}" destId="{E26D74BC-1604-4B9E-A47C-0F86F0E9A892}" srcOrd="0" destOrd="0" parTransId="{0A7A89AD-EC2C-44BF-AE2A-029D13BFAE4E}" sibTransId="{EA31C860-585A-48EE-A235-D30642EC2EB7}"/>
    <dgm:cxn modelId="{00C29E12-992A-49E8-8389-6BE1868B61FB}" srcId="{09E1B828-2540-4275-9AD5-55145C52C276}" destId="{6539A675-B52D-47FE-8C87-6ACDDCDB2FE6}" srcOrd="0" destOrd="0" parTransId="{C0861019-ABAE-407B-BBB5-CAB98EF485EF}" sibTransId="{F428F04C-BB75-4AEA-81C8-D5B5A3AC737F}"/>
    <dgm:cxn modelId="{49F6EA40-E8A9-4C10-8FB0-33408E11E0D4}" type="presOf" srcId="{403C2AE7-B96B-4970-8585-C047C8C59D5B}" destId="{561882AC-F5DD-46EA-8BA7-5A46071E9E46}" srcOrd="0" destOrd="0" presId="urn:microsoft.com/office/officeart/2005/8/layout/hierarchy2"/>
    <dgm:cxn modelId="{C7514D70-5D68-44DC-965D-6056651B5EB0}" srcId="{D17B5D4B-563A-460A-9AF2-BBC7700E45C1}" destId="{DAA8FCAD-F5CC-4057-B20F-89FBFF828C22}" srcOrd="1" destOrd="0" parTransId="{49F01A06-5614-4E99-8793-C7F161DF36C7}" sibTransId="{9A41B014-23CB-44F0-932D-81F2311CDBAE}"/>
    <dgm:cxn modelId="{C1FA0ACA-2E13-4F32-9FF6-ACAA9AFFC60C}" type="presOf" srcId="{F9866B95-3A63-4CA3-8570-686DB5229397}" destId="{8F37A421-3668-4F57-80A2-839AB1EB838A}" srcOrd="1" destOrd="0" presId="urn:microsoft.com/office/officeart/2005/8/layout/hierarchy2"/>
    <dgm:cxn modelId="{388C3D25-2254-4BAF-BEAB-AB93D0BE956C}" srcId="{24FCDD16-9F69-4114-89EE-FB30466C33C1}" destId="{D6DCB4E1-B931-4248-948A-8D65A69256D9}" srcOrd="3" destOrd="0" parTransId="{F9866B95-3A63-4CA3-8570-686DB5229397}" sibTransId="{7FF731D2-2C04-4C70-84E6-B0475FD0B1A9}"/>
    <dgm:cxn modelId="{BC01BD98-85EA-4584-A3D2-0BE75C40DACE}" type="presOf" srcId="{80C080DD-81EF-4E5A-B6F6-6B72596947B8}" destId="{6004C44A-72D5-4CF6-8F83-512A907051C7}" srcOrd="1" destOrd="0" presId="urn:microsoft.com/office/officeart/2005/8/layout/hierarchy2"/>
    <dgm:cxn modelId="{A6F4FFAE-A95E-4AD4-868D-247619A9BCC8}" type="presOf" srcId="{2E4A84ED-4EC6-47AA-A6E9-89732AD01921}" destId="{38F239ED-2FB4-4C35-90FB-615DC38DB3E2}" srcOrd="0" destOrd="0" presId="urn:microsoft.com/office/officeart/2005/8/layout/hierarchy2"/>
    <dgm:cxn modelId="{5C588D80-549D-4828-B496-32498D5C733C}" type="presOf" srcId="{09E1B828-2540-4275-9AD5-55145C52C276}" destId="{F336DFE0-4CC4-4FEB-8EB7-CECE40166FF2}" srcOrd="0" destOrd="0" presId="urn:microsoft.com/office/officeart/2005/8/layout/hierarchy2"/>
    <dgm:cxn modelId="{790DE83A-739C-4C86-A100-1937FE931D02}" type="presOf" srcId="{DAA8FCAD-F5CC-4057-B20F-89FBFF828C22}" destId="{58DAC6C2-BE94-491B-B9F5-C227C178CD2C}" srcOrd="0" destOrd="0" presId="urn:microsoft.com/office/officeart/2005/8/layout/hierarchy2"/>
    <dgm:cxn modelId="{5D12F99A-9A87-4D47-A201-A27C59DD0ADE}" type="presOf" srcId="{333C3D08-15E5-4641-9D0E-ADE34186FFA5}" destId="{BCF5F124-517E-4C11-B05F-48D25A67AA93}" srcOrd="0" destOrd="0" presId="urn:microsoft.com/office/officeart/2005/8/layout/hierarchy2"/>
    <dgm:cxn modelId="{5A521817-534D-46A5-9822-F42BA57E0C42}" type="presOf" srcId="{0A7A89AD-EC2C-44BF-AE2A-029D13BFAE4E}" destId="{203F8C29-8F02-414E-88D5-6796A447255E}" srcOrd="0" destOrd="0" presId="urn:microsoft.com/office/officeart/2005/8/layout/hierarchy2"/>
    <dgm:cxn modelId="{F9C9D21A-F485-45CB-BFDC-6A4509B1B150}" srcId="{D17B5D4B-563A-460A-9AF2-BBC7700E45C1}" destId="{1DA372BE-A282-4434-B568-4DE6DD238F03}" srcOrd="0" destOrd="0" parTransId="{C754AFFE-9FA0-4900-9B98-DE8D7ADE63A5}" sibTransId="{999333B4-B3B1-4476-9BA8-366AC6B65C04}"/>
    <dgm:cxn modelId="{15742A40-9F52-460E-B824-B4438E243C5E}" type="presParOf" srcId="{561882AC-F5DD-46EA-8BA7-5A46071E9E46}" destId="{68B08852-E0AB-44E6-8F57-3BB80A3E5EFA}" srcOrd="0" destOrd="0" presId="urn:microsoft.com/office/officeart/2005/8/layout/hierarchy2"/>
    <dgm:cxn modelId="{FC7A9865-8B20-45C8-921A-3D4EED0A89F2}" type="presParOf" srcId="{68B08852-E0AB-44E6-8F57-3BB80A3E5EFA}" destId="{6CDA6900-470A-490B-B74E-656984A9E2CF}" srcOrd="0" destOrd="0" presId="urn:microsoft.com/office/officeart/2005/8/layout/hierarchy2"/>
    <dgm:cxn modelId="{43F2A74E-F3B6-4294-9123-93E4869FCDE9}" type="presParOf" srcId="{68B08852-E0AB-44E6-8F57-3BB80A3E5EFA}" destId="{24645665-90AB-4D66-9B63-7C83FD8CBEA8}" srcOrd="1" destOrd="0" presId="urn:microsoft.com/office/officeart/2005/8/layout/hierarchy2"/>
    <dgm:cxn modelId="{94FDCA6D-1E8F-4B08-8B89-F692B917C26C}" type="presParOf" srcId="{24645665-90AB-4D66-9B63-7C83FD8CBEA8}" destId="{C61259B9-35EF-4BB4-9691-96688404D2AF}" srcOrd="0" destOrd="0" presId="urn:microsoft.com/office/officeart/2005/8/layout/hierarchy2"/>
    <dgm:cxn modelId="{AB37A9B7-05E2-4F2A-A0D0-9C548C0C8AFD}" type="presParOf" srcId="{C61259B9-35EF-4BB4-9691-96688404D2AF}" destId="{6004C44A-72D5-4CF6-8F83-512A907051C7}" srcOrd="0" destOrd="0" presId="urn:microsoft.com/office/officeart/2005/8/layout/hierarchy2"/>
    <dgm:cxn modelId="{428C3644-7D0A-40D7-8A84-F184D741EE41}" type="presParOf" srcId="{24645665-90AB-4D66-9B63-7C83FD8CBEA8}" destId="{E87B4D54-5914-40EA-9973-C1ADC86E54B1}" srcOrd="1" destOrd="0" presId="urn:microsoft.com/office/officeart/2005/8/layout/hierarchy2"/>
    <dgm:cxn modelId="{69464575-266F-4A02-BC4A-190372D0F9B9}" type="presParOf" srcId="{E87B4D54-5914-40EA-9973-C1ADC86E54B1}" destId="{13CB49B6-8A94-4F0E-95FE-C0E61D22C7CF}" srcOrd="0" destOrd="0" presId="urn:microsoft.com/office/officeart/2005/8/layout/hierarchy2"/>
    <dgm:cxn modelId="{207F9E2C-AFDE-46FD-AE80-2E5061F171DE}" type="presParOf" srcId="{E87B4D54-5914-40EA-9973-C1ADC86E54B1}" destId="{249AFFE7-09F8-4709-B4DB-C58AE3ED2EA3}" srcOrd="1" destOrd="0" presId="urn:microsoft.com/office/officeart/2005/8/layout/hierarchy2"/>
    <dgm:cxn modelId="{B3999FE2-02E7-4C0E-86EF-1261EBC02587}" type="presParOf" srcId="{249AFFE7-09F8-4709-B4DB-C58AE3ED2EA3}" destId="{9AD4F6A0-9636-409D-9918-CC325B84CC75}" srcOrd="0" destOrd="0" presId="urn:microsoft.com/office/officeart/2005/8/layout/hierarchy2"/>
    <dgm:cxn modelId="{C75B9768-1C89-4443-A711-A8E289942870}" type="presParOf" srcId="{9AD4F6A0-9636-409D-9918-CC325B84CC75}" destId="{4938D6FD-3B1C-4B19-BD35-DCF27403764C}" srcOrd="0" destOrd="0" presId="urn:microsoft.com/office/officeart/2005/8/layout/hierarchy2"/>
    <dgm:cxn modelId="{339417C4-7E0E-4E9D-AA05-ECB20FA3C351}" type="presParOf" srcId="{249AFFE7-09F8-4709-B4DB-C58AE3ED2EA3}" destId="{1AC42648-21A5-436E-AD03-DDD8CDD15DAC}" srcOrd="1" destOrd="0" presId="urn:microsoft.com/office/officeart/2005/8/layout/hierarchy2"/>
    <dgm:cxn modelId="{9648AE22-77F9-45B9-B7EE-E9028A97530B}" type="presParOf" srcId="{1AC42648-21A5-436E-AD03-DDD8CDD15DAC}" destId="{054B62CF-4C36-4E2D-B008-40D243FACD7A}" srcOrd="0" destOrd="0" presId="urn:microsoft.com/office/officeart/2005/8/layout/hierarchy2"/>
    <dgm:cxn modelId="{01D30D60-F615-4309-AAB0-27C2AF586550}" type="presParOf" srcId="{1AC42648-21A5-436E-AD03-DDD8CDD15DAC}" destId="{24103AC9-C343-42F1-8295-D559994C989B}" srcOrd="1" destOrd="0" presId="urn:microsoft.com/office/officeart/2005/8/layout/hierarchy2"/>
    <dgm:cxn modelId="{D5DFEEED-EB28-43D2-A906-F95CD836D217}" type="presParOf" srcId="{249AFFE7-09F8-4709-B4DB-C58AE3ED2EA3}" destId="{5A08DE2E-53DE-4F40-9E5B-69E0035C671B}" srcOrd="2" destOrd="0" presId="urn:microsoft.com/office/officeart/2005/8/layout/hierarchy2"/>
    <dgm:cxn modelId="{FA321005-8974-4116-AC70-87F8F749FEF8}" type="presParOf" srcId="{5A08DE2E-53DE-4F40-9E5B-69E0035C671B}" destId="{B2636B42-8DD1-4B44-B136-58E14929412E}" srcOrd="0" destOrd="0" presId="urn:microsoft.com/office/officeart/2005/8/layout/hierarchy2"/>
    <dgm:cxn modelId="{3FA4B072-86CB-45D2-94E0-17FA09722B32}" type="presParOf" srcId="{249AFFE7-09F8-4709-B4DB-C58AE3ED2EA3}" destId="{FC7D27F6-0D26-40B5-8990-D8B1264D5F7B}" srcOrd="3" destOrd="0" presId="urn:microsoft.com/office/officeart/2005/8/layout/hierarchy2"/>
    <dgm:cxn modelId="{2820453B-D96C-476C-894A-FB5B59614F6C}" type="presParOf" srcId="{FC7D27F6-0D26-40B5-8990-D8B1264D5F7B}" destId="{58DAC6C2-BE94-491B-B9F5-C227C178CD2C}" srcOrd="0" destOrd="0" presId="urn:microsoft.com/office/officeart/2005/8/layout/hierarchy2"/>
    <dgm:cxn modelId="{8B079BB8-A847-42DC-8951-7CB238EED273}" type="presParOf" srcId="{FC7D27F6-0D26-40B5-8990-D8B1264D5F7B}" destId="{8801D402-0DEC-494C-B771-8ADD366B6A06}" srcOrd="1" destOrd="0" presId="urn:microsoft.com/office/officeart/2005/8/layout/hierarchy2"/>
    <dgm:cxn modelId="{0F0E5DB4-FBA7-48D9-952A-01581794E84A}" type="presParOf" srcId="{249AFFE7-09F8-4709-B4DB-C58AE3ED2EA3}" destId="{BCF5F124-517E-4C11-B05F-48D25A67AA93}" srcOrd="4" destOrd="0" presId="urn:microsoft.com/office/officeart/2005/8/layout/hierarchy2"/>
    <dgm:cxn modelId="{5BD76BDF-07FC-4695-B785-63827FD4C65A}" type="presParOf" srcId="{BCF5F124-517E-4C11-B05F-48D25A67AA93}" destId="{388D5BD4-5B15-4886-BCD5-5CABDC60CF29}" srcOrd="0" destOrd="0" presId="urn:microsoft.com/office/officeart/2005/8/layout/hierarchy2"/>
    <dgm:cxn modelId="{243BCDD3-E49C-411A-9229-E7C17637A228}" type="presParOf" srcId="{249AFFE7-09F8-4709-B4DB-C58AE3ED2EA3}" destId="{5CC92C42-F6B2-4D5D-8D6E-C6F5A3263D72}" srcOrd="5" destOrd="0" presId="urn:microsoft.com/office/officeart/2005/8/layout/hierarchy2"/>
    <dgm:cxn modelId="{E5A73C2C-B37A-49DF-8A3E-28B5FEDD29C1}" type="presParOf" srcId="{5CC92C42-F6B2-4D5D-8D6E-C6F5A3263D72}" destId="{029C1FBC-C762-49CD-8587-6C3220F1D5AE}" srcOrd="0" destOrd="0" presId="urn:microsoft.com/office/officeart/2005/8/layout/hierarchy2"/>
    <dgm:cxn modelId="{155909EF-0964-41DD-95C8-BDD3A8BF0FA5}" type="presParOf" srcId="{5CC92C42-F6B2-4D5D-8D6E-C6F5A3263D72}" destId="{69590839-4527-4316-AD0E-9FD8A57787F3}" srcOrd="1" destOrd="0" presId="urn:microsoft.com/office/officeart/2005/8/layout/hierarchy2"/>
    <dgm:cxn modelId="{B293BAF1-6946-4BF3-8498-F605CD33AD10}" type="presParOf" srcId="{24645665-90AB-4D66-9B63-7C83FD8CBEA8}" destId="{F58B2164-8FDC-4049-B87F-2738AC2E6D4B}" srcOrd="2" destOrd="0" presId="urn:microsoft.com/office/officeart/2005/8/layout/hierarchy2"/>
    <dgm:cxn modelId="{7B68E77F-8425-41C2-B211-930612CCFCA5}" type="presParOf" srcId="{F58B2164-8FDC-4049-B87F-2738AC2E6D4B}" destId="{4CB46E4C-CD8E-419C-954D-AC31A499A43C}" srcOrd="0" destOrd="0" presId="urn:microsoft.com/office/officeart/2005/8/layout/hierarchy2"/>
    <dgm:cxn modelId="{63FF9B48-8596-461C-8371-3BEEDE670DB5}" type="presParOf" srcId="{24645665-90AB-4D66-9B63-7C83FD8CBEA8}" destId="{4505B9FE-6274-4AE0-BD82-5463C4BA29E9}" srcOrd="3" destOrd="0" presId="urn:microsoft.com/office/officeart/2005/8/layout/hierarchy2"/>
    <dgm:cxn modelId="{134E45D7-0795-4EE6-8ABE-607B3AF9D666}" type="presParOf" srcId="{4505B9FE-6274-4AE0-BD82-5463C4BA29E9}" destId="{EF5E452C-B0DD-4C2A-AFBF-83C44C1D27B3}" srcOrd="0" destOrd="0" presId="urn:microsoft.com/office/officeart/2005/8/layout/hierarchy2"/>
    <dgm:cxn modelId="{12A282CE-9241-4D44-9424-139746CB9330}" type="presParOf" srcId="{4505B9FE-6274-4AE0-BD82-5463C4BA29E9}" destId="{A1BD0478-A198-4567-A78A-49D710E63A6F}" srcOrd="1" destOrd="0" presId="urn:microsoft.com/office/officeart/2005/8/layout/hierarchy2"/>
    <dgm:cxn modelId="{534ADD60-B793-46CC-8781-2FB618F183F4}" type="presParOf" srcId="{A1BD0478-A198-4567-A78A-49D710E63A6F}" destId="{67956085-5770-4279-BEF7-BB0454212347}" srcOrd="0" destOrd="0" presId="urn:microsoft.com/office/officeart/2005/8/layout/hierarchy2"/>
    <dgm:cxn modelId="{E37266D4-3045-4F11-BC95-E536597E9241}" type="presParOf" srcId="{67956085-5770-4279-BEF7-BB0454212347}" destId="{C24BFFC1-0045-4A08-BD77-C92BF38F8329}" srcOrd="0" destOrd="0" presId="urn:microsoft.com/office/officeart/2005/8/layout/hierarchy2"/>
    <dgm:cxn modelId="{1430651A-A1DB-42B0-B184-C2701C7409D2}" type="presParOf" srcId="{A1BD0478-A198-4567-A78A-49D710E63A6F}" destId="{B59B8A00-4D8F-4440-8873-0D5CB45C4F11}" srcOrd="1" destOrd="0" presId="urn:microsoft.com/office/officeart/2005/8/layout/hierarchy2"/>
    <dgm:cxn modelId="{1DD16A9A-D217-4543-88C1-38C3F950F7FC}" type="presParOf" srcId="{B59B8A00-4D8F-4440-8873-0D5CB45C4F11}" destId="{38F239ED-2FB4-4C35-90FB-615DC38DB3E2}" srcOrd="0" destOrd="0" presId="urn:microsoft.com/office/officeart/2005/8/layout/hierarchy2"/>
    <dgm:cxn modelId="{49E77EBF-8DE5-412D-9852-329B3DE442D5}" type="presParOf" srcId="{B59B8A00-4D8F-4440-8873-0D5CB45C4F11}" destId="{70B2C8CD-F8A8-4D82-B902-1E07F5B8F6EE}" srcOrd="1" destOrd="0" presId="urn:microsoft.com/office/officeart/2005/8/layout/hierarchy2"/>
    <dgm:cxn modelId="{7EBD9571-B616-480D-B203-35EE2389255F}" type="presParOf" srcId="{70B2C8CD-F8A8-4D82-B902-1E07F5B8F6EE}" destId="{203F8C29-8F02-414E-88D5-6796A447255E}" srcOrd="0" destOrd="0" presId="urn:microsoft.com/office/officeart/2005/8/layout/hierarchy2"/>
    <dgm:cxn modelId="{B9DC0778-1303-4B5C-BF28-D659BD9D4012}" type="presParOf" srcId="{203F8C29-8F02-414E-88D5-6796A447255E}" destId="{6938E8A9-8189-4A60-B350-2AEBA4E9F011}" srcOrd="0" destOrd="0" presId="urn:microsoft.com/office/officeart/2005/8/layout/hierarchy2"/>
    <dgm:cxn modelId="{E9F9840D-A1FB-4B2E-BBB8-E0FA308B0A7E}" type="presParOf" srcId="{70B2C8CD-F8A8-4D82-B902-1E07F5B8F6EE}" destId="{99E182F4-E699-4728-95C5-3E6B98B4361A}" srcOrd="1" destOrd="0" presId="urn:microsoft.com/office/officeart/2005/8/layout/hierarchy2"/>
    <dgm:cxn modelId="{FE205EBA-3760-4B0C-86D0-0F1B953348CB}" type="presParOf" srcId="{99E182F4-E699-4728-95C5-3E6B98B4361A}" destId="{45805A5A-F3B2-4CB1-BC76-A04168817D6F}" srcOrd="0" destOrd="0" presId="urn:microsoft.com/office/officeart/2005/8/layout/hierarchy2"/>
    <dgm:cxn modelId="{C9E2A08B-12DD-4403-B214-E2B2CC93F768}" type="presParOf" srcId="{99E182F4-E699-4728-95C5-3E6B98B4361A}" destId="{575F29B3-2CA2-4ED0-BCBE-FFC55A5ACF64}" srcOrd="1" destOrd="0" presId="urn:microsoft.com/office/officeart/2005/8/layout/hierarchy2"/>
    <dgm:cxn modelId="{BFE92B84-05D5-45DA-BAB5-86DE64CCBF5D}" type="presParOf" srcId="{70B2C8CD-F8A8-4D82-B902-1E07F5B8F6EE}" destId="{94DDC33C-2629-4389-B1FF-04B5006747A4}" srcOrd="2" destOrd="0" presId="urn:microsoft.com/office/officeart/2005/8/layout/hierarchy2"/>
    <dgm:cxn modelId="{80EE9E9A-A00A-461F-9B74-A4F98E2E2985}" type="presParOf" srcId="{94DDC33C-2629-4389-B1FF-04B5006747A4}" destId="{64140586-BE85-4720-A9A3-05A3824D824A}" srcOrd="0" destOrd="0" presId="urn:microsoft.com/office/officeart/2005/8/layout/hierarchy2"/>
    <dgm:cxn modelId="{DC854231-0040-4506-BBC1-FBE57A7F9561}" type="presParOf" srcId="{70B2C8CD-F8A8-4D82-B902-1E07F5B8F6EE}" destId="{D4B5A0E5-9D4C-4544-B5CA-B7E161F8A149}" srcOrd="3" destOrd="0" presId="urn:microsoft.com/office/officeart/2005/8/layout/hierarchy2"/>
    <dgm:cxn modelId="{8EE3054C-AA67-4F09-ADC3-6C275134B913}" type="presParOf" srcId="{D4B5A0E5-9D4C-4544-B5CA-B7E161F8A149}" destId="{8AA23018-238F-41A7-A599-FC728DF2D7E9}" srcOrd="0" destOrd="0" presId="urn:microsoft.com/office/officeart/2005/8/layout/hierarchy2"/>
    <dgm:cxn modelId="{F273D6AA-CB9F-4B32-A57F-7345D0C4F9DA}" type="presParOf" srcId="{D4B5A0E5-9D4C-4544-B5CA-B7E161F8A149}" destId="{1284301B-8CB0-454B-A7B4-9B1003D42BEE}" srcOrd="1" destOrd="0" presId="urn:microsoft.com/office/officeart/2005/8/layout/hierarchy2"/>
    <dgm:cxn modelId="{2BDEC082-D4BA-4443-81F0-65F4CC484008}" type="presParOf" srcId="{24645665-90AB-4D66-9B63-7C83FD8CBEA8}" destId="{1D9B9FAC-451D-4AB5-A60B-084CE836BC8D}" srcOrd="4" destOrd="0" presId="urn:microsoft.com/office/officeart/2005/8/layout/hierarchy2"/>
    <dgm:cxn modelId="{52BE16C8-0000-4AA0-8A10-D85A5002121E}" type="presParOf" srcId="{1D9B9FAC-451D-4AB5-A60B-084CE836BC8D}" destId="{0A3712E1-2930-487D-B507-B42C71C498BC}" srcOrd="0" destOrd="0" presId="urn:microsoft.com/office/officeart/2005/8/layout/hierarchy2"/>
    <dgm:cxn modelId="{1A680986-5042-48B5-B451-99052BB2678F}" type="presParOf" srcId="{24645665-90AB-4D66-9B63-7C83FD8CBEA8}" destId="{11038677-AB91-4DBC-B0B8-E9002316A12E}" srcOrd="5" destOrd="0" presId="urn:microsoft.com/office/officeart/2005/8/layout/hierarchy2"/>
    <dgm:cxn modelId="{13294ED6-E04A-48F1-AFBD-0E5FFA6CE1D6}" type="presParOf" srcId="{11038677-AB91-4DBC-B0B8-E9002316A12E}" destId="{F336DFE0-4CC4-4FEB-8EB7-CECE40166FF2}" srcOrd="0" destOrd="0" presId="urn:microsoft.com/office/officeart/2005/8/layout/hierarchy2"/>
    <dgm:cxn modelId="{FC5E9340-40AB-4D45-B431-2EE3F4961AAA}" type="presParOf" srcId="{11038677-AB91-4DBC-B0B8-E9002316A12E}" destId="{BEB6DE62-D5FF-4BAD-91EA-4119C8D9A3CA}" srcOrd="1" destOrd="0" presId="urn:microsoft.com/office/officeart/2005/8/layout/hierarchy2"/>
    <dgm:cxn modelId="{3E08C307-B03B-4899-9AEC-804907D22C2F}" type="presParOf" srcId="{BEB6DE62-D5FF-4BAD-91EA-4119C8D9A3CA}" destId="{CBDF710C-CC22-4449-BAAD-6B95E2A9D8EF}" srcOrd="0" destOrd="0" presId="urn:microsoft.com/office/officeart/2005/8/layout/hierarchy2"/>
    <dgm:cxn modelId="{8FA637D7-2428-4DF4-ADD6-2A50C1B52E1C}" type="presParOf" srcId="{CBDF710C-CC22-4449-BAAD-6B95E2A9D8EF}" destId="{5270130F-465D-429D-AF34-9E4B03145BCC}" srcOrd="0" destOrd="0" presId="urn:microsoft.com/office/officeart/2005/8/layout/hierarchy2"/>
    <dgm:cxn modelId="{CC92DD8F-AD38-4A73-A8E0-E5FDAB1476CA}" type="presParOf" srcId="{BEB6DE62-D5FF-4BAD-91EA-4119C8D9A3CA}" destId="{0BB1A5C4-5AB6-4D38-954F-0D7BC22424C2}" srcOrd="1" destOrd="0" presId="urn:microsoft.com/office/officeart/2005/8/layout/hierarchy2"/>
    <dgm:cxn modelId="{90C91B69-E2E8-4234-BCED-819BA053703C}" type="presParOf" srcId="{0BB1A5C4-5AB6-4D38-954F-0D7BC22424C2}" destId="{59D5473D-A972-4A2F-97CE-C4183E54FA56}" srcOrd="0" destOrd="0" presId="urn:microsoft.com/office/officeart/2005/8/layout/hierarchy2"/>
    <dgm:cxn modelId="{EFADF860-0345-4C15-B770-E592B24FC94F}" type="presParOf" srcId="{0BB1A5C4-5AB6-4D38-954F-0D7BC22424C2}" destId="{480EADAF-767F-43A1-9A42-3975366044DE}" srcOrd="1" destOrd="0" presId="urn:microsoft.com/office/officeart/2005/8/layout/hierarchy2"/>
    <dgm:cxn modelId="{3D3FE961-A86E-436B-BA51-2727B0CDF61B}" type="presParOf" srcId="{24645665-90AB-4D66-9B63-7C83FD8CBEA8}" destId="{34659A98-3CDB-4E9F-AF95-00C13826E736}" srcOrd="6" destOrd="0" presId="urn:microsoft.com/office/officeart/2005/8/layout/hierarchy2"/>
    <dgm:cxn modelId="{58FF07FD-9BBE-4264-9FCF-5182738AA649}" type="presParOf" srcId="{34659A98-3CDB-4E9F-AF95-00C13826E736}" destId="{8F37A421-3668-4F57-80A2-839AB1EB838A}" srcOrd="0" destOrd="0" presId="urn:microsoft.com/office/officeart/2005/8/layout/hierarchy2"/>
    <dgm:cxn modelId="{8B5FED5F-77EC-49F1-9E83-4C7618B015A3}" type="presParOf" srcId="{24645665-90AB-4D66-9B63-7C83FD8CBEA8}" destId="{4ACCBE24-CDC6-437E-8A2A-E81A25F6883C}" srcOrd="7" destOrd="0" presId="urn:microsoft.com/office/officeart/2005/8/layout/hierarchy2"/>
    <dgm:cxn modelId="{1620A157-224B-422A-BC69-5D68266DFC5D}" type="presParOf" srcId="{4ACCBE24-CDC6-437E-8A2A-E81A25F6883C}" destId="{DA4D2946-228E-4AE1-912B-FAEC30B8C5AC}" srcOrd="0" destOrd="0" presId="urn:microsoft.com/office/officeart/2005/8/layout/hierarchy2"/>
    <dgm:cxn modelId="{8F9B9501-6382-4F65-8E54-31EA3ADD30EF}" type="presParOf" srcId="{4ACCBE24-CDC6-437E-8A2A-E81A25F6883C}" destId="{25EAD1FF-F6BA-4661-8071-2FAD2C47CED0}"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2D99A0C-04AD-488F-A89C-2C92CD6BE4D5}" type="datetimeFigureOut">
              <a:rPr lang="en-US" smtClean="0"/>
              <a:pPr/>
              <a:t>4/1/2011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271729-B277-4DD9-A79C-BFCAFDBA349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839CB65-530A-49EA-A2AE-1A616E238A80}" type="datetimeFigureOut">
              <a:rPr lang="en-US" smtClean="0"/>
              <a:pPr/>
              <a:t>4/1/2011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38F0421-45AD-456F-BD9F-C61678F119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39CB65-530A-49EA-A2AE-1A616E238A80}"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0421-45AD-456F-BD9F-C61678F119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39CB65-530A-49EA-A2AE-1A616E238A80}"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0421-45AD-456F-BD9F-C61678F119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839CB65-530A-49EA-A2AE-1A616E238A80}" type="datetimeFigureOut">
              <a:rPr lang="en-US" smtClean="0"/>
              <a:pPr/>
              <a:t>4/1/2011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38F0421-45AD-456F-BD9F-C61678F119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839CB65-530A-49EA-A2AE-1A616E238A80}" type="datetimeFigureOut">
              <a:rPr lang="en-US" smtClean="0"/>
              <a:pPr/>
              <a:t>4/1/2011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38F0421-45AD-456F-BD9F-C61678F119AE}"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839CB65-530A-49EA-A2AE-1A616E238A80}" type="datetimeFigureOut">
              <a:rPr lang="en-US" smtClean="0"/>
              <a:pPr/>
              <a:t>4/1/2011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38F0421-45AD-456F-BD9F-C61678F119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839CB65-530A-49EA-A2AE-1A616E238A80}" type="datetimeFigureOut">
              <a:rPr lang="en-US" smtClean="0"/>
              <a:pPr/>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38F0421-45AD-456F-BD9F-C61678F119AE}"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839CB65-530A-49EA-A2AE-1A616E238A80}" type="datetimeFigureOut">
              <a:rPr lang="en-US" smtClean="0"/>
              <a:pPr/>
              <a:t>4/1/2011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F0421-45AD-456F-BD9F-C61678F119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839CB65-530A-49EA-A2AE-1A616E238A80}" type="datetimeFigureOut">
              <a:rPr lang="en-US" smtClean="0"/>
              <a:pPr/>
              <a:t>4/1/2011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F0421-45AD-456F-BD9F-C61678F119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839CB65-530A-49EA-A2AE-1A616E238A80}" type="datetimeFigureOut">
              <a:rPr lang="en-US" smtClean="0"/>
              <a:pPr/>
              <a:t>4/1/2011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F0421-45AD-456F-BD9F-C61678F119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839CB65-530A-49EA-A2AE-1A616E238A80}" type="datetimeFigureOut">
              <a:rPr lang="en-US" smtClean="0"/>
              <a:pPr/>
              <a:t>4/1/2011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38F0421-45AD-456F-BD9F-C61678F119AE}"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839CB65-530A-49EA-A2AE-1A616E238A80}" type="datetimeFigureOut">
              <a:rPr lang="en-US" smtClean="0"/>
              <a:pPr/>
              <a:t>4/1/2011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38F0421-45AD-456F-BD9F-C61678F119AE}"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youtube.com/watch?v=JlF-hk3IJQE" TargetMode="External"/><Relationship Id="rId2" Type="http://schemas.openxmlformats.org/officeDocument/2006/relationships/hyperlink" Target="http://www.youtube.com/watch?v=r-AIFFY9bN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Stieg</a:t>
            </a:r>
            <a:r>
              <a:rPr lang="en-US" dirty="0" smtClean="0"/>
              <a:t> Larsson: </a:t>
            </a:r>
            <a:r>
              <a:rPr lang="en-US" i="1" dirty="0" smtClean="0"/>
              <a:t>The Girl With the Dragon Tattoo, </a:t>
            </a:r>
            <a:r>
              <a:rPr lang="en-US" dirty="0" smtClean="0"/>
              <a:t>2005</a:t>
            </a:r>
            <a:endParaRPr lang="en-US" dirty="0"/>
          </a:p>
        </p:txBody>
      </p:sp>
      <p:sp>
        <p:nvSpPr>
          <p:cNvPr id="3" name="Subtitle 2"/>
          <p:cNvSpPr>
            <a:spLocks noGrp="1"/>
          </p:cNvSpPr>
          <p:nvPr>
            <p:ph type="subTitle" idx="1"/>
          </p:nvPr>
        </p:nvSpPr>
        <p:spPr/>
        <p:txBody>
          <a:bodyPr/>
          <a:lstStyle/>
          <a:p>
            <a:r>
              <a:rPr lang="en-US" dirty="0" smtClean="0"/>
              <a:t>The Postmodern Crime Story</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455368" y="332656"/>
            <a:ext cx="5184576" cy="3888432"/>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Vanger Family Tree</a:t>
            </a:r>
            <a:endParaRPr lang="en-US" dirty="0"/>
          </a:p>
        </p:txBody>
      </p:sp>
      <p:graphicFrame>
        <p:nvGraphicFramePr>
          <p:cNvPr id="5" name="Content Placeholder 4"/>
          <p:cNvGraphicFramePr>
            <a:graphicFrameLocks noGrp="1"/>
          </p:cNvGraphicFramePr>
          <p:nvPr>
            <p:ph idx="1"/>
          </p:nvPr>
        </p:nvGraphicFramePr>
        <p:xfrm>
          <a:off x="228600" y="1295400"/>
          <a:ext cx="86868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Summary</a:t>
            </a:r>
            <a:endParaRPr lang="en-US" dirty="0"/>
          </a:p>
        </p:txBody>
      </p:sp>
      <p:sp>
        <p:nvSpPr>
          <p:cNvPr id="3" name="Content Placeholder 2"/>
          <p:cNvSpPr>
            <a:spLocks noGrp="1"/>
          </p:cNvSpPr>
          <p:nvPr>
            <p:ph idx="1"/>
          </p:nvPr>
        </p:nvSpPr>
        <p:spPr>
          <a:xfrm>
            <a:off x="0" y="1554162"/>
            <a:ext cx="8991600" cy="5303838"/>
          </a:xfrm>
        </p:spPr>
        <p:txBody>
          <a:bodyPr>
            <a:normAutofit fontScale="62500" lnSpcReduction="20000"/>
          </a:bodyPr>
          <a:lstStyle/>
          <a:p>
            <a:r>
              <a:rPr lang="en-US" dirty="0" err="1" smtClean="0"/>
              <a:t>Mikael</a:t>
            </a:r>
            <a:r>
              <a:rPr lang="en-US" dirty="0" smtClean="0"/>
              <a:t> </a:t>
            </a:r>
            <a:r>
              <a:rPr lang="en-US" dirty="0" err="1" smtClean="0"/>
              <a:t>Blomkvist</a:t>
            </a:r>
            <a:r>
              <a:rPr lang="en-US" dirty="0" smtClean="0"/>
              <a:t>, a </a:t>
            </a:r>
            <a:r>
              <a:rPr lang="en-US" dirty="0"/>
              <a:t>middle-aged </a:t>
            </a:r>
            <a:r>
              <a:rPr lang="en-US" dirty="0" smtClean="0"/>
              <a:t>journalist, works for the </a:t>
            </a:r>
            <a:r>
              <a:rPr lang="en-US" dirty="0"/>
              <a:t>magazine </a:t>
            </a:r>
            <a:r>
              <a:rPr lang="en-US" i="1" dirty="0"/>
              <a:t>Millennium</a:t>
            </a:r>
            <a:r>
              <a:rPr lang="en-US" dirty="0"/>
              <a:t> in Stockholm</a:t>
            </a:r>
            <a:r>
              <a:rPr lang="en-US" dirty="0" smtClean="0"/>
              <a:t>.  </a:t>
            </a:r>
            <a:r>
              <a:rPr lang="en-US" dirty="0"/>
              <a:t>In the opening </a:t>
            </a:r>
            <a:r>
              <a:rPr lang="en-US" dirty="0" smtClean="0"/>
              <a:t>chapter, </a:t>
            </a:r>
            <a:r>
              <a:rPr lang="en-US" dirty="0"/>
              <a:t>Blomkvist loses a libel case brought by accused Swedish industrialist Hans-Erik </a:t>
            </a:r>
            <a:r>
              <a:rPr lang="en-US" dirty="0" err="1" smtClean="0"/>
              <a:t>Wennerström</a:t>
            </a:r>
            <a:r>
              <a:rPr lang="en-US" dirty="0" smtClean="0"/>
              <a:t>; this has </a:t>
            </a:r>
            <a:r>
              <a:rPr lang="en-US" dirty="0"/>
              <a:t>serious repercussions for the future of </a:t>
            </a:r>
            <a:r>
              <a:rPr lang="en-US" i="1" dirty="0"/>
              <a:t>Millennium</a:t>
            </a:r>
            <a:r>
              <a:rPr lang="en-US" dirty="0" smtClean="0"/>
              <a:t>.  </a:t>
            </a:r>
            <a:r>
              <a:rPr lang="en-US" dirty="0"/>
              <a:t>In disgrace, Blomkvist agrees to </a:t>
            </a:r>
            <a:r>
              <a:rPr lang="en-US" dirty="0" smtClean="0"/>
              <a:t>work for Henrik </a:t>
            </a:r>
            <a:r>
              <a:rPr lang="en-US" dirty="0"/>
              <a:t>Vanger, the aged former CEO of the </a:t>
            </a:r>
            <a:r>
              <a:rPr lang="en-US" dirty="0" err="1"/>
              <a:t>Vanger</a:t>
            </a:r>
            <a:r>
              <a:rPr lang="en-US" dirty="0"/>
              <a:t> </a:t>
            </a:r>
            <a:r>
              <a:rPr lang="en-US" dirty="0" smtClean="0"/>
              <a:t>Industries, </a:t>
            </a:r>
            <a:r>
              <a:rPr lang="en-US" dirty="0"/>
              <a:t>owned by a wealthy but dysfunctional dynasty. </a:t>
            </a:r>
            <a:r>
              <a:rPr lang="en-US" dirty="0" err="1" smtClean="0"/>
              <a:t>Vanger</a:t>
            </a:r>
            <a:r>
              <a:rPr lang="en-US" dirty="0" smtClean="0"/>
              <a:t> offers not </a:t>
            </a:r>
            <a:r>
              <a:rPr lang="en-US" dirty="0"/>
              <a:t>only to help his financially strapped magazine, but also to give him </a:t>
            </a:r>
            <a:r>
              <a:rPr lang="en-US" dirty="0" smtClean="0"/>
              <a:t>proof </a:t>
            </a:r>
            <a:r>
              <a:rPr lang="en-US" dirty="0"/>
              <a:t>that </a:t>
            </a:r>
            <a:r>
              <a:rPr lang="en-US" dirty="0" err="1"/>
              <a:t>Wennerström</a:t>
            </a:r>
            <a:r>
              <a:rPr lang="en-US" dirty="0"/>
              <a:t> is corrupt. Officially, he is to spend a year writing the Vanger family history</a:t>
            </a:r>
            <a:r>
              <a:rPr lang="en-US" dirty="0" smtClean="0"/>
              <a:t>. </a:t>
            </a:r>
            <a:r>
              <a:rPr lang="en-US" dirty="0" err="1"/>
              <a:t>Blomkvist's</a:t>
            </a:r>
            <a:r>
              <a:rPr lang="en-US" dirty="0"/>
              <a:t> real mission, however, is to solve a cold case—the disappearance, some forty years previously, of </a:t>
            </a:r>
            <a:r>
              <a:rPr lang="en-US" dirty="0" err="1"/>
              <a:t>Vanger's</a:t>
            </a:r>
            <a:r>
              <a:rPr lang="en-US" dirty="0"/>
              <a:t> niece Harriet when she was sixteen</a:t>
            </a:r>
            <a:r>
              <a:rPr lang="en-US" dirty="0" smtClean="0"/>
              <a:t>. </a:t>
            </a:r>
          </a:p>
          <a:p>
            <a:r>
              <a:rPr lang="en-US" dirty="0" smtClean="0"/>
              <a:t>Henrik </a:t>
            </a:r>
            <a:r>
              <a:rPr lang="en-US" dirty="0" err="1" smtClean="0"/>
              <a:t>Vanger</a:t>
            </a:r>
            <a:r>
              <a:rPr lang="en-US" dirty="0" smtClean="0"/>
              <a:t> believes that Harriet (his brother's granddaughter) was murdered by one of his family members on the island. In addition, Harriet had given Henrik a present of pressed flowers every year since she was eight years old. On </a:t>
            </a:r>
            <a:r>
              <a:rPr lang="en-US" dirty="0" err="1" smtClean="0"/>
              <a:t>Henrik's</a:t>
            </a:r>
            <a:r>
              <a:rPr lang="en-US" dirty="0" smtClean="0"/>
              <a:t> birthday the year </a:t>
            </a:r>
            <a:r>
              <a:rPr lang="en-US" i="1" dirty="0" smtClean="0"/>
              <a:t>after</a:t>
            </a:r>
            <a:r>
              <a:rPr lang="en-US" dirty="0" smtClean="0"/>
              <a:t> Harriet's vanishing, he again received a present of pressed flowers, and he continues annually to receive such flowers, sent from various parts of the world; he believes they are sent by the killer</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Summary, Continued</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Blomkvist</a:t>
            </a:r>
            <a:r>
              <a:rPr lang="en-US" dirty="0" smtClean="0"/>
              <a:t> </a:t>
            </a:r>
            <a:r>
              <a:rPr lang="en-US" dirty="0"/>
              <a:t>comes to feel that he can discover nothing new. But the title character of the story now appears—Lisbeth </a:t>
            </a:r>
            <a:r>
              <a:rPr lang="en-US" dirty="0" smtClean="0"/>
              <a:t>Salander, </a:t>
            </a:r>
            <a:r>
              <a:rPr lang="en-US" dirty="0"/>
              <a:t>an asocial punk who has been victimized and/or misunderstood by authorities throughout her life, but who also happens to be a brilliant computer hacker. </a:t>
            </a:r>
            <a:r>
              <a:rPr lang="en-US" dirty="0" smtClean="0"/>
              <a:t>After taking care of her new guardian who initially rapes her, she </a:t>
            </a:r>
            <a:r>
              <a:rPr lang="en-US" dirty="0"/>
              <a:t>meets </a:t>
            </a:r>
            <a:r>
              <a:rPr lang="en-US" dirty="0" err="1" smtClean="0"/>
              <a:t>Blomkvist</a:t>
            </a:r>
            <a:r>
              <a:rPr lang="en-US" dirty="0" smtClean="0"/>
              <a:t>, </a:t>
            </a:r>
            <a:r>
              <a:rPr lang="en-US" dirty="0"/>
              <a:t>and the unlikely couple form a classic detective pair. When Blomkvist teams up with Salander, their delving into family secrets sheds a disturbing and shocking light on the four-decade-long puzzle</a:t>
            </a:r>
            <a:r>
              <a:rPr lang="en-US" dirty="0" smtClean="0"/>
              <a:t>. </a:t>
            </a:r>
          </a:p>
          <a:p>
            <a:r>
              <a:rPr lang="en-US" dirty="0" smtClean="0"/>
              <a:t>After months of investigation, </a:t>
            </a:r>
            <a:r>
              <a:rPr lang="en-US" dirty="0" err="1" smtClean="0"/>
              <a:t>Mikael</a:t>
            </a:r>
            <a:r>
              <a:rPr lang="en-US" dirty="0" smtClean="0"/>
              <a:t> and </a:t>
            </a:r>
            <a:r>
              <a:rPr lang="en-US" dirty="0" err="1" smtClean="0"/>
              <a:t>Salander</a:t>
            </a:r>
            <a:r>
              <a:rPr lang="en-US" dirty="0" smtClean="0"/>
              <a:t> find themselves in a dangerous situation as they gets closer to revealing the truth about Harriet.  The deeper they get, the more secrets about the </a:t>
            </a:r>
            <a:r>
              <a:rPr lang="en-US" dirty="0" err="1" smtClean="0"/>
              <a:t>Vanger</a:t>
            </a:r>
            <a:r>
              <a:rPr lang="en-US" dirty="0" smtClean="0"/>
              <a:t> clan are unearthed….</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 of Harriet’s Disappearance</a:t>
            </a:r>
            <a:endParaRPr lang="en-US" dirty="0"/>
          </a:p>
        </p:txBody>
      </p:sp>
      <p:sp>
        <p:nvSpPr>
          <p:cNvPr id="3" name="Content Placeholder 2"/>
          <p:cNvSpPr>
            <a:spLocks noGrp="1"/>
          </p:cNvSpPr>
          <p:nvPr>
            <p:ph idx="1"/>
          </p:nvPr>
        </p:nvSpPr>
        <p:spPr/>
        <p:txBody>
          <a:bodyPr>
            <a:normAutofit lnSpcReduction="10000"/>
          </a:bodyPr>
          <a:lstStyle/>
          <a:p>
            <a:r>
              <a:rPr lang="en-US" dirty="0" smtClean="0"/>
              <a:t>There were many members of the Vanger family on </a:t>
            </a:r>
            <a:r>
              <a:rPr lang="en-US" dirty="0" err="1" smtClean="0"/>
              <a:t>Hedeby</a:t>
            </a:r>
            <a:r>
              <a:rPr lang="en-US" dirty="0" smtClean="0"/>
              <a:t> Island the day Harriet disappeared.  Moments before Harriet was last seen, an accident occurred on the bridge that connected the island to the mainland.  This means that who ever was involved was stuck on the island, leaving a list of possible suspects.  Henrik trusts almost no one in his family and tells Blomkvist to be suspicious of everyone on the island that day.  </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“Unusual” Suspects</a:t>
            </a:r>
            <a:endParaRPr lang="en-US" dirty="0"/>
          </a:p>
        </p:txBody>
      </p:sp>
      <p:sp>
        <p:nvSpPr>
          <p:cNvPr id="3" name="Content Placeholder 2"/>
          <p:cNvSpPr>
            <a:spLocks noGrp="1"/>
          </p:cNvSpPr>
          <p:nvPr>
            <p:ph idx="1"/>
          </p:nvPr>
        </p:nvSpPr>
        <p:spPr>
          <a:xfrm>
            <a:off x="457200" y="1219200"/>
            <a:ext cx="8229600" cy="5334000"/>
          </a:xfrm>
        </p:spPr>
        <p:txBody>
          <a:bodyPr>
            <a:normAutofit fontScale="85000" lnSpcReduction="10000"/>
          </a:bodyPr>
          <a:lstStyle/>
          <a:p>
            <a:r>
              <a:rPr lang="en-US" dirty="0" smtClean="0"/>
              <a:t>Henrik offers potential suspects that he feels had something to do with Harriet’s disappearance.  The family’s past is opened up to reveal a vast array of unusual characters that throw Blomkvist</a:t>
            </a:r>
            <a:r>
              <a:rPr lang="en-US" dirty="0"/>
              <a:t> </a:t>
            </a:r>
            <a:r>
              <a:rPr lang="en-US" dirty="0" smtClean="0"/>
              <a:t>off the trail.</a:t>
            </a:r>
          </a:p>
          <a:p>
            <a:r>
              <a:rPr lang="en-US" dirty="0" err="1" smtClean="0"/>
              <a:t>Harald</a:t>
            </a:r>
            <a:r>
              <a:rPr lang="en-US" dirty="0" smtClean="0"/>
              <a:t> Vanger: Harriet’s great uncle,  an unpleasant man, and part of the Swedish Nazi party</a:t>
            </a:r>
          </a:p>
          <a:p>
            <a:r>
              <a:rPr lang="en-US" dirty="0" err="1" smtClean="0"/>
              <a:t>Greger</a:t>
            </a:r>
            <a:r>
              <a:rPr lang="en-US" dirty="0" smtClean="0"/>
              <a:t> Vanger: Harriet’s great uncle, last saw Harriet in </a:t>
            </a:r>
            <a:r>
              <a:rPr lang="en-US" dirty="0" err="1" smtClean="0"/>
              <a:t>Henrik’s</a:t>
            </a:r>
            <a:r>
              <a:rPr lang="en-US" dirty="0" smtClean="0"/>
              <a:t> den; is also affiliated with the Swedish Nazi party</a:t>
            </a:r>
          </a:p>
          <a:p>
            <a:r>
              <a:rPr lang="en-US" dirty="0" smtClean="0"/>
              <a:t>Isabella Vanger: Harriet’s mother, a cold and unpleasant woman; Harriet was never close </a:t>
            </a:r>
            <a:r>
              <a:rPr lang="en-US" dirty="0" err="1" smtClean="0"/>
              <a:t>toher</a:t>
            </a:r>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“Unusual” Suspects</a:t>
            </a:r>
            <a:endParaRPr lang="en-US" dirty="0"/>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dirty="0" smtClean="0"/>
              <a:t>Cecilia Vanger: although she is Harriet’s cousin,  they did not have a close relationship.  Henrik </a:t>
            </a:r>
            <a:r>
              <a:rPr lang="en-US" dirty="0" err="1" smtClean="0"/>
              <a:t>Vanger</a:t>
            </a:r>
            <a:r>
              <a:rPr lang="en-US" dirty="0" smtClean="0"/>
              <a:t> does not feel she is a suspect.</a:t>
            </a:r>
          </a:p>
          <a:p>
            <a:r>
              <a:rPr lang="en-US" dirty="0" smtClean="0"/>
              <a:t>Anita Vanger: Harriet’s cousin, who is close in age and  very good friends with Harriet.  She told police that she knew nothing of Harriet’s disappearance.</a:t>
            </a:r>
          </a:p>
          <a:p>
            <a:r>
              <a:rPr lang="en-US" dirty="0" smtClean="0"/>
              <a:t>Martin Vanger: Harriet’s brother, who was away at school, and was not able to get on to the island because of the accident.  Currently acting as CEO of </a:t>
            </a:r>
            <a:r>
              <a:rPr lang="en-US" dirty="0" err="1" smtClean="0"/>
              <a:t>Vanger</a:t>
            </a:r>
            <a:r>
              <a:rPr lang="en-US" dirty="0" smtClean="0"/>
              <a:t> Corporation.</a:t>
            </a:r>
          </a:p>
          <a:p>
            <a:r>
              <a:rPr lang="en-US" dirty="0" smtClean="0"/>
              <a:t>Henrik Vanger: a father figure for Harriet.  They were very close.  Harriet tried to tell Henrik something important just before her disappearance, but she was turned away as he was busy.</a:t>
            </a:r>
          </a:p>
          <a:p>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It?</a:t>
            </a:r>
            <a:endParaRPr lang="en-US" dirty="0"/>
          </a:p>
        </p:txBody>
      </p:sp>
      <p:sp>
        <p:nvSpPr>
          <p:cNvPr id="3" name="Content Placeholder 2"/>
          <p:cNvSpPr>
            <a:spLocks noGrp="1"/>
          </p:cNvSpPr>
          <p:nvPr>
            <p:ph idx="1"/>
          </p:nvPr>
        </p:nvSpPr>
        <p:spPr>
          <a:xfrm>
            <a:off x="304800" y="1554162"/>
            <a:ext cx="8686800" cy="5303838"/>
          </a:xfrm>
        </p:spPr>
        <p:txBody>
          <a:bodyPr>
            <a:normAutofit fontScale="77500" lnSpcReduction="20000"/>
          </a:bodyPr>
          <a:lstStyle/>
          <a:p>
            <a:r>
              <a:rPr lang="en-US" dirty="0" smtClean="0"/>
              <a:t>Blomkvist and Salander begin to make some breakthroughs in the case</a:t>
            </a:r>
          </a:p>
          <a:p>
            <a:pPr lvl="2"/>
            <a:r>
              <a:rPr lang="en-US" dirty="0" smtClean="0"/>
              <a:t>Harriet’s diary contained a strange list of names and Bible verses</a:t>
            </a:r>
          </a:p>
          <a:p>
            <a:pPr lvl="2"/>
            <a:r>
              <a:rPr lang="en-US" dirty="0" smtClean="0"/>
              <a:t>The fuzzy outline in a photograph showed someone in Harriet’s window</a:t>
            </a:r>
          </a:p>
          <a:p>
            <a:pPr lvl="2"/>
            <a:r>
              <a:rPr lang="en-US" dirty="0" smtClean="0"/>
              <a:t>A picture taken at the parade shows Harriet with a frightened look on her face  - and then she ran home to talk to Henrik.  </a:t>
            </a:r>
          </a:p>
          <a:p>
            <a:pPr lvl="2"/>
            <a:endParaRPr lang="da-DK" dirty="0" smtClean="0"/>
          </a:p>
          <a:p>
            <a:r>
              <a:rPr lang="en-US" dirty="0" err="1" smtClean="0"/>
              <a:t>Blomkvist</a:t>
            </a:r>
            <a:r>
              <a:rPr lang="en-US" dirty="0" smtClean="0"/>
              <a:t> and </a:t>
            </a:r>
            <a:r>
              <a:rPr lang="en-US" dirty="0" err="1" smtClean="0"/>
              <a:t>Salander</a:t>
            </a:r>
            <a:r>
              <a:rPr lang="en-US" dirty="0" smtClean="0"/>
              <a:t> find that the Bible verses lead to a string of gruesome murders throughout Sweden.  With each verse, </a:t>
            </a:r>
            <a:r>
              <a:rPr lang="en-US" dirty="0" err="1" smtClean="0"/>
              <a:t>Salander</a:t>
            </a:r>
            <a:r>
              <a:rPr lang="en-US" dirty="0" smtClean="0"/>
              <a:t> finds a victim of the same name that was  killed in the same manner as described.</a:t>
            </a:r>
          </a:p>
          <a:p>
            <a:pPr lvl="1"/>
            <a:r>
              <a:rPr lang="en-US" dirty="0" smtClean="0"/>
              <a:t>For example: In 1957, </a:t>
            </a:r>
            <a:r>
              <a:rPr lang="en-US" dirty="0" err="1" smtClean="0"/>
              <a:t>Rakel</a:t>
            </a:r>
            <a:r>
              <a:rPr lang="en-US" dirty="0" smtClean="0"/>
              <a:t> </a:t>
            </a:r>
            <a:r>
              <a:rPr lang="en-US" dirty="0" err="1" smtClean="0"/>
              <a:t>Lunde</a:t>
            </a:r>
            <a:r>
              <a:rPr lang="en-US" dirty="0" smtClean="0"/>
              <a:t>, who worked as a fortune teller, was found naked and tied to a laundry-drying frame in her back garden with her mouth taped shut.  Cause of death was a heavy rock being repeatedly thrown at her.  </a:t>
            </a:r>
            <a:r>
              <a:rPr lang="en-US" sz="2600" i="1" dirty="0" smtClean="0"/>
              <a:t>R.L. 32027: A man or woman who is a medium or a wizard shall be put to death; they shall be stoned with stones, their blood shall be upon them.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Mysterious Figure in the Window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Someone was in Harriet’s room after she had disappeared.  While the picture was too fuzzy to make out who it was exactly, Blomkvist could tell it was a woman with blonde hair and light-colored clothes.  Only two people matched that description: Cecilia and Anita Vanger.</a:t>
            </a:r>
          </a:p>
          <a:p>
            <a:r>
              <a:rPr lang="en-US" dirty="0" smtClean="0"/>
              <a:t>Both denied being in Harriet’s room, so who was lying??</a:t>
            </a:r>
          </a:p>
          <a:p>
            <a:pPr lvl="1"/>
            <a:r>
              <a:rPr lang="en-US" dirty="0" smtClean="0"/>
              <a:t>Anita Vanger!</a:t>
            </a:r>
          </a:p>
          <a:p>
            <a:pPr lvl="1"/>
            <a:r>
              <a:rPr lang="en-US" dirty="0" smtClean="0"/>
              <a:t>But why was she in there, and did she have something to do with Harriet’s disappearance?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Harriet See?</a:t>
            </a:r>
            <a:endParaRPr lang="en-US" dirty="0"/>
          </a:p>
        </p:txBody>
      </p:sp>
      <p:sp>
        <p:nvSpPr>
          <p:cNvPr id="3" name="Content Placeholder 2"/>
          <p:cNvSpPr>
            <a:spLocks noGrp="1"/>
          </p:cNvSpPr>
          <p:nvPr>
            <p:ph idx="1"/>
          </p:nvPr>
        </p:nvSpPr>
        <p:spPr/>
        <p:txBody>
          <a:bodyPr>
            <a:normAutofit lnSpcReduction="10000"/>
          </a:bodyPr>
          <a:lstStyle/>
          <a:p>
            <a:r>
              <a:rPr lang="en-US" dirty="0" smtClean="0"/>
              <a:t>By studying dozens of picture taken at the parade, Blomkvist discovers a man across the street from where Harriet was standing.  The image is unclear, but when compared to the photos taken at the island, only one person fits the profile….</a:t>
            </a:r>
          </a:p>
          <a:p>
            <a:pPr lvl="1"/>
            <a:r>
              <a:rPr lang="en-US" dirty="0" smtClean="0"/>
              <a:t>MARTIN VANGER - Brother of Harriet!</a:t>
            </a:r>
          </a:p>
          <a:p>
            <a:pPr lvl="1"/>
            <a:r>
              <a:rPr lang="en-US" dirty="0" smtClean="0"/>
              <a:t>Why was she so frightened of Martin?  Did he have something to do with her disappearance?  Was Anita his accomplice?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Where’s the Connection?</a:t>
            </a:r>
            <a:endParaRPr lang="en-US" dirty="0"/>
          </a:p>
        </p:txBody>
      </p:sp>
      <p:sp>
        <p:nvSpPr>
          <p:cNvPr id="3" name="Content Placeholder 2"/>
          <p:cNvSpPr>
            <a:spLocks noGrp="1"/>
          </p:cNvSpPr>
          <p:nvPr>
            <p:ph idx="1"/>
          </p:nvPr>
        </p:nvSpPr>
        <p:spPr>
          <a:xfrm>
            <a:off x="457200" y="1412776"/>
            <a:ext cx="8229600" cy="5445224"/>
          </a:xfrm>
        </p:spPr>
        <p:txBody>
          <a:bodyPr>
            <a:normAutofit fontScale="70000" lnSpcReduction="20000"/>
          </a:bodyPr>
          <a:lstStyle/>
          <a:p>
            <a:r>
              <a:rPr lang="en-US" dirty="0" smtClean="0"/>
              <a:t>It appeared that Harriet had discovered a dark secret in her family.  Someone had been committing horrific crimes against women.  Was Martin the murderer?  But wait…The first crime was committed in 1949, which means Martin would have been only a year old.  There had to be someone else, but who?</a:t>
            </a:r>
          </a:p>
          <a:p>
            <a:pPr lvl="1"/>
            <a:r>
              <a:rPr lang="en-US" dirty="0" smtClean="0"/>
              <a:t>Gottfried Vanger!  Like father, like son…</a:t>
            </a:r>
          </a:p>
          <a:p>
            <a:pPr lvl="1"/>
            <a:r>
              <a:rPr lang="en-US" dirty="0" smtClean="0"/>
              <a:t>Did Harriet threaten to expose her father and brother’s secret?</a:t>
            </a:r>
          </a:p>
          <a:p>
            <a:pPr lvl="1"/>
            <a:r>
              <a:rPr lang="en-US" dirty="0" smtClean="0"/>
              <a:t>Salander found that Gottfried using his position at the </a:t>
            </a:r>
            <a:r>
              <a:rPr lang="en-US" dirty="0" err="1" smtClean="0"/>
              <a:t>Vanger</a:t>
            </a:r>
            <a:r>
              <a:rPr lang="en-US" dirty="0" smtClean="0"/>
              <a:t> Corporation to commit the crimes.  With each crime, the date matches the opening of a new corporation in the town where it was committed.</a:t>
            </a:r>
          </a:p>
          <a:p>
            <a:pPr lvl="1"/>
            <a:r>
              <a:rPr lang="en-US" dirty="0" smtClean="0"/>
              <a:t>Martin followed in his father’s footsteps when he became old enough.  </a:t>
            </a:r>
          </a:p>
          <a:p>
            <a:pPr lvl="1"/>
            <a:r>
              <a:rPr lang="en-US" dirty="0" smtClean="0"/>
              <a:t>Gottfried, however, could not have been involved in Harriet’s disappearance because he died the year before.</a:t>
            </a:r>
          </a:p>
          <a:p>
            <a:pPr lvl="1"/>
            <a:r>
              <a:rPr lang="en-US" dirty="0" smtClean="0"/>
              <a:t>How could Martin, a successful corporate CEO, be capable of killing not only his sister, but dozens of other women?</a:t>
            </a:r>
          </a:p>
          <a:p>
            <a:pPr lvl="1"/>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(Postmodernism) - </a:t>
            </a:r>
            <a:r>
              <a:rPr lang="en-US" sz="4000" dirty="0" smtClean="0"/>
              <a:t>Modernism</a:t>
            </a:r>
            <a:endParaRPr lang="en-US" sz="4000" dirty="0"/>
          </a:p>
        </p:txBody>
      </p:sp>
      <p:sp>
        <p:nvSpPr>
          <p:cNvPr id="3" name="Content Placeholder 2"/>
          <p:cNvSpPr>
            <a:spLocks noGrp="1"/>
          </p:cNvSpPr>
          <p:nvPr>
            <p:ph idx="1"/>
          </p:nvPr>
        </p:nvSpPr>
        <p:spPr>
          <a:xfrm>
            <a:off x="304800" y="1554162"/>
            <a:ext cx="8686800" cy="5303838"/>
          </a:xfrm>
        </p:spPr>
        <p:txBody>
          <a:bodyPr>
            <a:normAutofit fontScale="92500" lnSpcReduction="20000"/>
          </a:bodyPr>
          <a:lstStyle/>
          <a:p>
            <a:r>
              <a:rPr lang="en-US" dirty="0" smtClean="0"/>
              <a:t>Aesthetic movement , 1910-1930</a:t>
            </a:r>
          </a:p>
          <a:p>
            <a:r>
              <a:rPr lang="en-US" dirty="0" smtClean="0"/>
              <a:t>Rejected old Victorian standards</a:t>
            </a:r>
          </a:p>
          <a:p>
            <a:r>
              <a:rPr lang="en-US" dirty="0" smtClean="0"/>
              <a:t>Emphasis on impressionism &amp; subjectivity</a:t>
            </a:r>
          </a:p>
          <a:p>
            <a:r>
              <a:rPr lang="en-US" dirty="0" smtClean="0"/>
              <a:t>Away from apparent objectivity</a:t>
            </a:r>
          </a:p>
          <a:p>
            <a:r>
              <a:rPr lang="en-US" dirty="0" smtClean="0"/>
              <a:t>Blurring of distinctions between genres</a:t>
            </a:r>
          </a:p>
          <a:p>
            <a:r>
              <a:rPr lang="en-US" dirty="0" smtClean="0"/>
              <a:t>Emphasis on fragmented forms</a:t>
            </a:r>
          </a:p>
          <a:p>
            <a:r>
              <a:rPr lang="en-US" dirty="0" smtClean="0"/>
              <a:t>Reflexivity / self-consciousness</a:t>
            </a:r>
          </a:p>
          <a:p>
            <a:r>
              <a:rPr lang="en-US" dirty="0" smtClean="0"/>
              <a:t>Rejection of formal aesthetics </a:t>
            </a:r>
            <a:r>
              <a:rPr lang="en-US" dirty="0" smtClean="0">
                <a:sym typeface="Wingdings" pitchFamily="2" charset="2"/>
              </a:rPr>
              <a:t> </a:t>
            </a:r>
            <a:r>
              <a:rPr lang="en-US" dirty="0" smtClean="0"/>
              <a:t>Minimalist designs</a:t>
            </a:r>
          </a:p>
          <a:p>
            <a:r>
              <a:rPr lang="en-US" dirty="0" smtClean="0"/>
              <a:t>Rejection of distinction between high and low culture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Fate of Martin Vanger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Blomkvist figures out Martin’s secret, but then finds himself at the mercy of this sadistic serial killer.  Martin fills in most of the blanks for Blomkvist, and reveals the extent of his horrible crimes.  However, it appears that Blomkvist will not survive to tell about it all.  </a:t>
            </a:r>
          </a:p>
          <a:p>
            <a:r>
              <a:rPr lang="en-US" dirty="0" smtClean="0"/>
              <a:t>Martin makes known that he did not in fact kill Harriet.  When he thought that Harriet was going to tell Henrik, he chased after her intending to kill her, but he could not get on to the island.</a:t>
            </a:r>
          </a:p>
          <a:p>
            <a:r>
              <a:rPr lang="en-US" dirty="0" smtClean="0"/>
              <a:t>Salander arrives and attacks Martin with a golf club, but while she is freeing Blomkvist, Martin escapes .  Salander runs after him and begins a high speed chase, which ends in a fiery crash that Martin does not survive.</a:t>
            </a:r>
          </a:p>
          <a:p>
            <a:r>
              <a:rPr lang="en-US" dirty="0" smtClean="0"/>
              <a:t>So even though Martin is dead, it is still not over.  If Martin did not kill her, then what happened?</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Anita and Harriet </a:t>
            </a:r>
            <a:r>
              <a:rPr lang="en-US" dirty="0" err="1" smtClean="0"/>
              <a:t>Vanger</a:t>
            </a:r>
            <a:endParaRPr lang="en-US"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pPr lvl="1"/>
            <a:r>
              <a:rPr lang="en-US" sz="2900" dirty="0" err="1" smtClean="0"/>
              <a:t>Blomkvist</a:t>
            </a:r>
            <a:r>
              <a:rPr lang="en-US" sz="2900" dirty="0" smtClean="0"/>
              <a:t> visits Anita who lives in London.  He confronts her about the picture that proves she was in Harriet’s room.  She throws him out, but thanks to </a:t>
            </a:r>
            <a:r>
              <a:rPr lang="en-US" sz="2900" dirty="0" err="1" smtClean="0"/>
              <a:t>Salander’s</a:t>
            </a:r>
            <a:r>
              <a:rPr lang="en-US" sz="2900" dirty="0" smtClean="0"/>
              <a:t> hacking abilities, they are able to trace the frantic phone call Anita makes immediately after.</a:t>
            </a:r>
          </a:p>
          <a:p>
            <a:pPr lvl="1"/>
            <a:r>
              <a:rPr lang="en-US" sz="2900" dirty="0" smtClean="0"/>
              <a:t>The phone call is brief but is traced to a phone line in Australia.  </a:t>
            </a:r>
          </a:p>
          <a:p>
            <a:r>
              <a:rPr lang="en-US" sz="2900" dirty="0" err="1" smtClean="0"/>
              <a:t>Blomkvist</a:t>
            </a:r>
            <a:r>
              <a:rPr lang="en-US" sz="2900" dirty="0" smtClean="0"/>
              <a:t> travels to Australia and finds a perfectly safe Harriet Vanger, who now owns a large sheep herding company and actually goes by the name Anita.</a:t>
            </a:r>
          </a:p>
          <a:p>
            <a:r>
              <a:rPr lang="en-US" sz="2900" dirty="0" smtClean="0"/>
              <a:t>Blomkvist explains his story about how he found her, and how badly the frail Henrik Vanger would like to see her.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dirty="0" smtClean="0"/>
              <a:t>Harriet’s Story</a:t>
            </a:r>
            <a:endParaRPr lang="en-US" dirty="0"/>
          </a:p>
        </p:txBody>
      </p:sp>
      <p:sp>
        <p:nvSpPr>
          <p:cNvPr id="3" name="Content Placeholder 2"/>
          <p:cNvSpPr>
            <a:spLocks noGrp="1"/>
          </p:cNvSpPr>
          <p:nvPr>
            <p:ph idx="1"/>
          </p:nvPr>
        </p:nvSpPr>
        <p:spPr>
          <a:xfrm>
            <a:off x="457200" y="1124744"/>
            <a:ext cx="8229600" cy="5733256"/>
          </a:xfrm>
        </p:spPr>
        <p:txBody>
          <a:bodyPr>
            <a:noAutofit/>
          </a:bodyPr>
          <a:lstStyle/>
          <a:p>
            <a:r>
              <a:rPr lang="en-US" sz="1800" dirty="0" smtClean="0"/>
              <a:t>Harriet and Martin had been the victims of their father’s sexual assault for years.  During one of the assaults, Gottfried revealed all the murders he committed to Harriet.  After telling Harriet what he was going to do to her, she fled to the dock, and Gottfried chased after her.  Harriet pushed her drunken father into the water and killed him.  Martin witnessed the whole thing.  He grabbed her and raped her in their father’s cabin.  Now that his father was dead, Martin assumed that Harriet would now be his lover.  Martin was then sent to Uppsala by his mother, Isabella, who knew everything about the assaults and did nothing.  Harriet was able to stay away from Martin for the year he was at school, but when she saw him at the parade, she knew she needed to act fast.  When Henrik did not have time to talk to her, her only option was to run away.  With the help of Anita Vanger, Harriet was able to sneak off the island and use Anita’s passport to leave the country.  She has been going by the name Anita for 40 years now.  Anita was in Harriet’s room because she was packing Harriet’s things for her.  Harriet loved Henrik and did not want to hurt him by leaving but she had no choice.  She sent him the pressed flowers each year on his birthday, hoping he would know she was still alive and well.</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Harriet returns to Sweden to meet with her dear uncle Henrik, who is now in the hospital.  With Martin dead, Harriet is to eventually take over the Vanger Corporation.  </a:t>
            </a:r>
            <a:r>
              <a:rPr lang="en-US" dirty="0" err="1" smtClean="0"/>
              <a:t>Mikael</a:t>
            </a:r>
            <a:r>
              <a:rPr lang="en-US" dirty="0" smtClean="0"/>
              <a:t> agrees to essentially sweep the dark secret of the Vanger family under the table in order to protect Harriet from the media.</a:t>
            </a:r>
          </a:p>
          <a:p>
            <a:r>
              <a:rPr lang="en-US" dirty="0" smtClean="0"/>
              <a:t>Blomkvist returns to Stockholm and begins his revenge on </a:t>
            </a:r>
            <a:r>
              <a:rPr lang="en-US" dirty="0" err="1" smtClean="0"/>
              <a:t>Wennerström</a:t>
            </a:r>
            <a:r>
              <a:rPr lang="en-US" dirty="0" smtClean="0"/>
              <a:t>.  The information Vanger promised him was no longer useful because of the statute of limitations.  Blomkvist needed more to actually take </a:t>
            </a:r>
            <a:r>
              <a:rPr lang="en-US" dirty="0" err="1" smtClean="0"/>
              <a:t>Wennerström</a:t>
            </a:r>
            <a:r>
              <a:rPr lang="en-US" dirty="0" smtClean="0"/>
              <a:t> down.  With the help of Salander, Blomkvist is able to destroy him and his empire.</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Girl with the dragon Tattoo</a:t>
            </a:r>
            <a:endParaRPr lang="en-US" dirty="0"/>
          </a:p>
        </p:txBody>
      </p:sp>
      <p:sp>
        <p:nvSpPr>
          <p:cNvPr id="3" name="Content Placeholder 2"/>
          <p:cNvSpPr>
            <a:spLocks noGrp="1"/>
          </p:cNvSpPr>
          <p:nvPr>
            <p:ph sz="half" idx="1"/>
          </p:nvPr>
        </p:nvSpPr>
        <p:spPr>
          <a:xfrm>
            <a:off x="304800" y="1600200"/>
            <a:ext cx="4191000" cy="5257800"/>
          </a:xfrm>
        </p:spPr>
        <p:txBody>
          <a:bodyPr>
            <a:normAutofit fontScale="92500" lnSpcReduction="10000"/>
          </a:bodyPr>
          <a:lstStyle/>
          <a:p>
            <a:r>
              <a:rPr lang="en-US" b="1" dirty="0" smtClean="0"/>
              <a:t>Themes: </a:t>
            </a:r>
          </a:p>
          <a:p>
            <a:r>
              <a:rPr lang="en-US" dirty="0" smtClean="0"/>
              <a:t>Contemporary Swedish society</a:t>
            </a:r>
          </a:p>
          <a:p>
            <a:r>
              <a:rPr lang="en-US" dirty="0" smtClean="0"/>
              <a:t>Business fraud</a:t>
            </a:r>
          </a:p>
          <a:p>
            <a:r>
              <a:rPr lang="en-US" dirty="0" smtClean="0"/>
              <a:t>Serial murder</a:t>
            </a:r>
          </a:p>
          <a:p>
            <a:r>
              <a:rPr lang="en-US" dirty="0" smtClean="0"/>
              <a:t>Feminism</a:t>
            </a:r>
          </a:p>
          <a:p>
            <a:r>
              <a:rPr lang="en-US" dirty="0" smtClean="0"/>
              <a:t>Investigative journalists</a:t>
            </a:r>
          </a:p>
          <a:p>
            <a:r>
              <a:rPr lang="en-US" dirty="0" smtClean="0"/>
              <a:t>Corruption</a:t>
            </a:r>
          </a:p>
          <a:p>
            <a:r>
              <a:rPr lang="en-US" dirty="0" smtClean="0"/>
              <a:t>Moral bankruptcy of big capital</a:t>
            </a:r>
          </a:p>
          <a:p>
            <a:r>
              <a:rPr lang="en-US" dirty="0" smtClean="0"/>
              <a:t>Right-wing extremism in Sweden</a:t>
            </a:r>
          </a:p>
          <a:p>
            <a:endParaRPr lang="en-US" dirty="0"/>
          </a:p>
        </p:txBody>
      </p:sp>
      <p:sp>
        <p:nvSpPr>
          <p:cNvPr id="4" name="Content Placeholder 3"/>
          <p:cNvSpPr>
            <a:spLocks noGrp="1"/>
          </p:cNvSpPr>
          <p:nvPr>
            <p:ph sz="half" idx="2"/>
          </p:nvPr>
        </p:nvSpPr>
        <p:spPr>
          <a:xfrm>
            <a:off x="5214942" y="1600200"/>
            <a:ext cx="3776658" cy="4724400"/>
          </a:xfrm>
        </p:spPr>
        <p:txBody>
          <a:bodyPr>
            <a:normAutofit fontScale="92500" lnSpcReduction="10000"/>
          </a:bodyPr>
          <a:lstStyle/>
          <a:p>
            <a:r>
              <a:rPr lang="en-US" b="1" dirty="0" smtClean="0"/>
              <a:t>Aftermath</a:t>
            </a:r>
          </a:p>
          <a:p>
            <a:r>
              <a:rPr lang="en-US" dirty="0" smtClean="0"/>
              <a:t>Extreme popularity</a:t>
            </a:r>
          </a:p>
          <a:p>
            <a:r>
              <a:rPr lang="en-US" dirty="0" smtClean="0"/>
              <a:t>Myths about the authorship</a:t>
            </a:r>
          </a:p>
          <a:p>
            <a:r>
              <a:rPr lang="en-US" dirty="0" smtClean="0"/>
              <a:t>Books about Larsson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2656"/>
            <a:ext cx="8686800" cy="792088"/>
          </a:xfrm>
        </p:spPr>
        <p:txBody>
          <a:bodyPr/>
          <a:lstStyle/>
          <a:p>
            <a:r>
              <a:rPr lang="en-US" dirty="0" smtClean="0"/>
              <a:t>Themes</a:t>
            </a:r>
            <a:endParaRPr lang="en-US" dirty="0"/>
          </a:p>
        </p:txBody>
      </p:sp>
      <p:sp>
        <p:nvSpPr>
          <p:cNvPr id="3" name="Content Placeholder 2"/>
          <p:cNvSpPr>
            <a:spLocks noGrp="1"/>
          </p:cNvSpPr>
          <p:nvPr>
            <p:ph idx="1"/>
          </p:nvPr>
        </p:nvSpPr>
        <p:spPr>
          <a:xfrm>
            <a:off x="457200" y="1295400"/>
            <a:ext cx="8229600" cy="5562600"/>
          </a:xfrm>
        </p:spPr>
        <p:txBody>
          <a:bodyPr>
            <a:normAutofit fontScale="47500" lnSpcReduction="20000"/>
          </a:bodyPr>
          <a:lstStyle/>
          <a:p>
            <a:r>
              <a:rPr lang="en-US" sz="4200" dirty="0" smtClean="0"/>
              <a:t>REVENGE - </a:t>
            </a:r>
            <a:r>
              <a:rPr lang="en-US" sz="4200" dirty="0" err="1" smtClean="0"/>
              <a:t>Lisbeth's</a:t>
            </a:r>
            <a:r>
              <a:rPr lang="en-US" sz="4200" dirty="0" smtClean="0"/>
              <a:t> revenge against </a:t>
            </a:r>
            <a:r>
              <a:rPr lang="en-US" sz="4200" dirty="0" err="1" smtClean="0"/>
              <a:t>Bjurman</a:t>
            </a:r>
            <a:r>
              <a:rPr lang="en-US" sz="4200" dirty="0" smtClean="0"/>
              <a:t> for the way he treated her; </a:t>
            </a:r>
            <a:r>
              <a:rPr lang="en-US" sz="4200" dirty="0" err="1" smtClean="0"/>
              <a:t>Lisbeth's</a:t>
            </a:r>
            <a:r>
              <a:rPr lang="en-US" sz="4200" dirty="0" smtClean="0"/>
              <a:t> decision to expose secrets in her investigations of people she feels are inherently bad; </a:t>
            </a:r>
            <a:r>
              <a:rPr lang="en-US" sz="4200" dirty="0" err="1" smtClean="0"/>
              <a:t>Henrik's</a:t>
            </a:r>
            <a:r>
              <a:rPr lang="en-US" sz="4200" dirty="0" smtClean="0"/>
              <a:t> deal that if </a:t>
            </a:r>
            <a:r>
              <a:rPr lang="en-US" sz="4200" dirty="0" err="1" smtClean="0"/>
              <a:t>Mikael</a:t>
            </a:r>
            <a:r>
              <a:rPr lang="en-US" sz="4200" dirty="0" smtClean="0"/>
              <a:t> solves the mystery of Harriet, he will help him take down </a:t>
            </a:r>
            <a:r>
              <a:rPr lang="en-US" sz="4200" dirty="0" err="1" smtClean="0"/>
              <a:t>Wennerstrom</a:t>
            </a:r>
            <a:endParaRPr lang="en-US" sz="4200" dirty="0" smtClean="0"/>
          </a:p>
          <a:p>
            <a:r>
              <a:rPr lang="en-US" sz="4200" dirty="0" smtClean="0"/>
              <a:t>SECRETS - Henrik hiring </a:t>
            </a:r>
            <a:r>
              <a:rPr lang="en-US" sz="4200" dirty="0" err="1" smtClean="0"/>
              <a:t>Mikael</a:t>
            </a:r>
            <a:r>
              <a:rPr lang="en-US" sz="4200" dirty="0" smtClean="0"/>
              <a:t> to delve into the family secrets to try to find Harriet's murderer; secrets within the Vanger family business; Harriet’s secret life in Australia </a:t>
            </a:r>
          </a:p>
          <a:p>
            <a:r>
              <a:rPr lang="en-US" sz="4200" dirty="0" smtClean="0"/>
              <a:t>CONTROL - </a:t>
            </a:r>
            <a:r>
              <a:rPr lang="en-US" sz="4200" dirty="0" err="1" smtClean="0"/>
              <a:t>Bjurman's</a:t>
            </a:r>
            <a:r>
              <a:rPr lang="en-US" sz="4200" dirty="0" smtClean="0"/>
              <a:t> control of Lisbeth; then Lisbeth taking control of </a:t>
            </a:r>
            <a:r>
              <a:rPr lang="en-US" sz="4200" dirty="0" err="1" smtClean="0"/>
              <a:t>Bjurman</a:t>
            </a:r>
            <a:r>
              <a:rPr lang="en-US" sz="4200" dirty="0" smtClean="0"/>
              <a:t>; Erika's control of her relationship with </a:t>
            </a:r>
            <a:r>
              <a:rPr lang="en-US" sz="4200" dirty="0" err="1" smtClean="0"/>
              <a:t>Mikael</a:t>
            </a:r>
            <a:endParaRPr lang="en-US" sz="4200" dirty="0" smtClean="0"/>
          </a:p>
          <a:p>
            <a:r>
              <a:rPr lang="en-US" sz="4200" dirty="0" smtClean="0"/>
              <a:t>RELATIONSHIPS and CONNECTIONS – many characters in the book are somehow connected;  </a:t>
            </a:r>
            <a:r>
              <a:rPr lang="en-US" sz="4200" dirty="0" err="1" smtClean="0"/>
              <a:t>Mikael's</a:t>
            </a:r>
            <a:r>
              <a:rPr lang="en-US" sz="4200" dirty="0" smtClean="0"/>
              <a:t> relationships with Erika, Cecilia, and Lisbeth; the relationship between Lisbeth and </a:t>
            </a:r>
            <a:r>
              <a:rPr lang="en-US" sz="4200" dirty="0" err="1" smtClean="0"/>
              <a:t>Palmgren</a:t>
            </a:r>
            <a:r>
              <a:rPr lang="en-US" sz="4200" dirty="0" smtClean="0"/>
              <a:t> and later with </a:t>
            </a:r>
            <a:r>
              <a:rPr lang="en-US" sz="4200" dirty="0" err="1" smtClean="0"/>
              <a:t>Bjurman</a:t>
            </a:r>
            <a:r>
              <a:rPr lang="en-US" sz="4200" dirty="0" smtClean="0"/>
              <a:t>; relationships within the </a:t>
            </a:r>
            <a:r>
              <a:rPr lang="en-US" sz="4200" dirty="0" err="1" smtClean="0"/>
              <a:t>Vanger</a:t>
            </a:r>
            <a:r>
              <a:rPr lang="en-US" sz="4200" dirty="0" smtClean="0"/>
              <a:t> family</a:t>
            </a:r>
          </a:p>
          <a:p>
            <a:r>
              <a:rPr lang="en-US" sz="4200" dirty="0" smtClean="0"/>
              <a:t>VIOLENCE - </a:t>
            </a:r>
            <a:r>
              <a:rPr lang="en-US" sz="4200" dirty="0" err="1" smtClean="0"/>
              <a:t>Bjurman's</a:t>
            </a:r>
            <a:r>
              <a:rPr lang="en-US" sz="4200" dirty="0" smtClean="0"/>
              <a:t> rape of Lisbeth; the violent crimes; sex crime statistics at the beginning of each part; torture chamber in Martin </a:t>
            </a:r>
            <a:r>
              <a:rPr lang="en-US" sz="4200" dirty="0" err="1" smtClean="0"/>
              <a:t>Vanger’s</a:t>
            </a:r>
            <a:r>
              <a:rPr lang="en-US" sz="4200" dirty="0" smtClean="0"/>
              <a:t> basement</a:t>
            </a:r>
          </a:p>
          <a:p>
            <a:r>
              <a:rPr lang="en-US" sz="4200" dirty="0" smtClean="0"/>
              <a:t>CORRUPTION - Millennium magazine's investigation into corrupt businesses; the </a:t>
            </a:r>
            <a:r>
              <a:rPr lang="en-US" sz="4200" dirty="0" err="1" smtClean="0"/>
              <a:t>Wennerstrom</a:t>
            </a:r>
            <a:r>
              <a:rPr lang="en-US" sz="4200" dirty="0" smtClean="0"/>
              <a:t> trial and </a:t>
            </a:r>
            <a:r>
              <a:rPr lang="en-US" sz="4200" dirty="0" err="1" smtClean="0"/>
              <a:t>Mikael's</a:t>
            </a:r>
            <a:r>
              <a:rPr lang="en-US" sz="4200" dirty="0" smtClean="0"/>
              <a:t> subsequent jail time as a result of the libel conviction.</a:t>
            </a:r>
            <a:r>
              <a:rPr lang="en-US" dirty="0" smtClean="0"/>
              <a:t/>
            </a:r>
            <a:br>
              <a:rPr lang="en-US" dirty="0" smtClean="0"/>
            </a:b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Questions</a:t>
            </a:r>
            <a:endParaRPr lang="en-US"/>
          </a:p>
        </p:txBody>
      </p:sp>
      <p:sp>
        <p:nvSpPr>
          <p:cNvPr id="3" name="Content Placeholder 2"/>
          <p:cNvSpPr>
            <a:spLocks noGrp="1"/>
          </p:cNvSpPr>
          <p:nvPr>
            <p:ph idx="1"/>
          </p:nvPr>
        </p:nvSpPr>
        <p:spPr>
          <a:xfrm>
            <a:off x="304800" y="1268760"/>
            <a:ext cx="8686800" cy="5589240"/>
          </a:xfrm>
        </p:spPr>
        <p:txBody>
          <a:bodyPr>
            <a:normAutofit fontScale="70000" lnSpcReduction="20000"/>
          </a:bodyPr>
          <a:lstStyle/>
          <a:p>
            <a:r>
              <a:rPr lang="en-US" dirty="0" smtClean="0"/>
              <a:t>1. Through the first half of the book, who is the reader led to believe is the most likely suspect?</a:t>
            </a:r>
            <a:br>
              <a:rPr lang="en-US" dirty="0" smtClean="0"/>
            </a:br>
            <a:r>
              <a:rPr lang="en-US" dirty="0" smtClean="0"/>
              <a:t>2. What were your initial reactions when you realized Harriet was alive?</a:t>
            </a:r>
            <a:br>
              <a:rPr lang="en-US" dirty="0" smtClean="0"/>
            </a:br>
            <a:r>
              <a:rPr lang="en-US" dirty="0" smtClean="0"/>
              <a:t>3. What are your thoughts about the unexpected love affair that occurred between </a:t>
            </a:r>
            <a:r>
              <a:rPr lang="en-US" dirty="0" err="1" smtClean="0"/>
              <a:t>Blomkvist</a:t>
            </a:r>
            <a:r>
              <a:rPr lang="en-US" dirty="0" smtClean="0"/>
              <a:t> and </a:t>
            </a:r>
            <a:r>
              <a:rPr lang="en-US" dirty="0" err="1" smtClean="0"/>
              <a:t>Salander</a:t>
            </a:r>
            <a:r>
              <a:rPr lang="en-US" dirty="0" smtClean="0"/>
              <a:t>?  Do we see a progression in psychological development in </a:t>
            </a:r>
            <a:r>
              <a:rPr lang="en-US" dirty="0" err="1" smtClean="0"/>
              <a:t>Salander</a:t>
            </a:r>
            <a:r>
              <a:rPr lang="en-US" dirty="0" smtClean="0"/>
              <a:t> as a result of her working on the </a:t>
            </a:r>
            <a:r>
              <a:rPr lang="en-US" dirty="0" err="1" smtClean="0"/>
              <a:t>Vanger</a:t>
            </a:r>
            <a:r>
              <a:rPr lang="en-US" dirty="0" smtClean="0"/>
              <a:t> case with </a:t>
            </a:r>
            <a:r>
              <a:rPr lang="en-US" dirty="0" err="1" smtClean="0"/>
              <a:t>Blomkvist</a:t>
            </a:r>
            <a:r>
              <a:rPr lang="en-US" dirty="0" smtClean="0"/>
              <a:t>?</a:t>
            </a:r>
            <a:br>
              <a:rPr lang="en-US" dirty="0" smtClean="0"/>
            </a:br>
            <a:r>
              <a:rPr lang="en-US" dirty="0" smtClean="0"/>
              <a:t>4. Why did the translator chose to title the book “The Girl With The Dragon Tattoo”? </a:t>
            </a:r>
          </a:p>
          <a:p>
            <a:r>
              <a:rPr lang="en-US" dirty="0" smtClean="0"/>
              <a:t>5. Why was Cecilia </a:t>
            </a:r>
            <a:r>
              <a:rPr lang="en-US" dirty="0" err="1" smtClean="0"/>
              <a:t>Vanger</a:t>
            </a:r>
            <a:r>
              <a:rPr lang="en-US" dirty="0" smtClean="0"/>
              <a:t> so adamantly opposed to </a:t>
            </a:r>
            <a:r>
              <a:rPr lang="en-US" dirty="0" err="1" smtClean="0"/>
              <a:t>Blomkvist</a:t>
            </a:r>
            <a:r>
              <a:rPr lang="en-US" dirty="0" smtClean="0"/>
              <a:t> digging into the case of Harriet?</a:t>
            </a:r>
            <a:br>
              <a:rPr lang="en-US" dirty="0" smtClean="0"/>
            </a:br>
            <a:r>
              <a:rPr lang="en-US" dirty="0" smtClean="0"/>
              <a:t>6. What were your initial reactions when you learned that Martin </a:t>
            </a:r>
            <a:r>
              <a:rPr lang="en-US" dirty="0" err="1" smtClean="0"/>
              <a:t>Vanger</a:t>
            </a:r>
            <a:r>
              <a:rPr lang="en-US" dirty="0" smtClean="0"/>
              <a:t> was the serial murderer?</a:t>
            </a:r>
            <a:br>
              <a:rPr lang="en-US" dirty="0" smtClean="0"/>
            </a:br>
            <a:r>
              <a:rPr lang="en-US" dirty="0" smtClean="0"/>
              <a:t>8. Were you surprised by how easily Harriet re-entered the scene and got involved in the </a:t>
            </a:r>
            <a:r>
              <a:rPr lang="en-US" dirty="0" err="1" smtClean="0"/>
              <a:t>Vanger</a:t>
            </a:r>
            <a:r>
              <a:rPr lang="en-US" dirty="0" smtClean="0"/>
              <a:t> Corporation and Millennium after so many years of disappearance?</a:t>
            </a:r>
          </a:p>
          <a:p>
            <a:r>
              <a:rPr lang="en-US" dirty="0" smtClean="0"/>
              <a:t>- And many more!</a:t>
            </a:r>
            <a:br>
              <a:rPr lang="en-US" dirty="0" smtClean="0"/>
            </a:br>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Movie Trailer</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http://www.youtube.com/watch?v=r-AIFFY9bN4</a:t>
            </a:r>
            <a:endParaRPr lang="en-US" dirty="0" smtClean="0"/>
          </a:p>
          <a:p>
            <a:r>
              <a:rPr lang="en-US" dirty="0" smtClean="0">
                <a:hlinkClick r:id="rId3"/>
              </a:rPr>
              <a:t>http://www.youtube.com/watch?v=JlF-hk3IJQE</a:t>
            </a:r>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Postmodernism</a:t>
            </a:r>
            <a:endParaRPr lang="en-US" dirty="0"/>
          </a:p>
        </p:txBody>
      </p:sp>
      <p:sp>
        <p:nvSpPr>
          <p:cNvPr id="3" name="Content Placeholder 2"/>
          <p:cNvSpPr>
            <a:spLocks noGrp="1"/>
          </p:cNvSpPr>
          <p:nvPr>
            <p:ph idx="1"/>
          </p:nvPr>
        </p:nvSpPr>
        <p:spPr>
          <a:xfrm>
            <a:off x="304800" y="1554162"/>
            <a:ext cx="8686800" cy="5089548"/>
          </a:xfrm>
        </p:spPr>
        <p:txBody>
          <a:bodyPr>
            <a:normAutofit fontScale="92500" lnSpcReduction="20000"/>
          </a:bodyPr>
          <a:lstStyle/>
          <a:p>
            <a:r>
              <a:rPr lang="en-US" dirty="0" smtClean="0"/>
              <a:t>Follows most of these ideas</a:t>
            </a:r>
          </a:p>
          <a:p>
            <a:r>
              <a:rPr lang="en-US" dirty="0" smtClean="0"/>
              <a:t>Difference in attitude: no lamentation of fragmentation or incoherence</a:t>
            </a:r>
          </a:p>
          <a:p>
            <a:r>
              <a:rPr lang="en-US" dirty="0" smtClean="0"/>
              <a:t>Entire social formation – set of social / historical attitudes</a:t>
            </a:r>
          </a:p>
          <a:p>
            <a:r>
              <a:rPr lang="en-US" dirty="0" smtClean="0"/>
              <a:t>Critique of grand narratives</a:t>
            </a:r>
          </a:p>
          <a:p>
            <a:r>
              <a:rPr lang="en-US" dirty="0" smtClean="0"/>
              <a:t>“Mini-narratives” – situational, provisional, contingent, and temporary</a:t>
            </a:r>
          </a:p>
          <a:p>
            <a:r>
              <a:rPr lang="en-US" dirty="0" smtClean="0"/>
              <a:t>No originals, only copies (simulacra)</a:t>
            </a:r>
          </a:p>
          <a:p>
            <a:r>
              <a:rPr lang="en-US" dirty="0" smtClean="0"/>
              <a:t>Knowledge is functional</a:t>
            </a:r>
          </a:p>
          <a:p>
            <a:r>
              <a:rPr lang="en-US" dirty="0" smtClean="0"/>
              <a:t>Think globally, act locally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Stieg</a:t>
            </a:r>
            <a:r>
              <a:rPr lang="en-US" dirty="0" smtClean="0"/>
              <a:t> Larsson</a:t>
            </a:r>
            <a:endParaRPr lang="en-US" dirty="0"/>
          </a:p>
        </p:txBody>
      </p:sp>
      <p:sp>
        <p:nvSpPr>
          <p:cNvPr id="4" name="Content Placeholder 3"/>
          <p:cNvSpPr>
            <a:spLocks noGrp="1"/>
          </p:cNvSpPr>
          <p:nvPr>
            <p:ph sz="half" idx="1"/>
          </p:nvPr>
        </p:nvSpPr>
        <p:spPr>
          <a:xfrm>
            <a:off x="304800" y="1600200"/>
            <a:ext cx="4191000" cy="5257800"/>
          </a:xfrm>
        </p:spPr>
        <p:txBody>
          <a:bodyPr>
            <a:normAutofit fontScale="92500"/>
          </a:bodyPr>
          <a:lstStyle/>
          <a:p>
            <a:r>
              <a:rPr lang="en-US" dirty="0" smtClean="0"/>
              <a:t>1954-2004</a:t>
            </a:r>
          </a:p>
          <a:p>
            <a:r>
              <a:rPr lang="en-US" dirty="0" smtClean="0"/>
              <a:t>Swedish Journalist, author, Communist</a:t>
            </a:r>
          </a:p>
          <a:p>
            <a:r>
              <a:rPr lang="en-US" dirty="0" smtClean="0"/>
              <a:t>Died of a heart attack in November, 2004</a:t>
            </a:r>
          </a:p>
          <a:p>
            <a:r>
              <a:rPr lang="en-US" i="1" dirty="0" smtClean="0"/>
              <a:t>The Girl with the Dragon Tattoo (</a:t>
            </a:r>
            <a:r>
              <a:rPr lang="en-US" i="1" dirty="0" err="1" smtClean="0"/>
              <a:t>Män</a:t>
            </a:r>
            <a:r>
              <a:rPr lang="en-US" i="1" dirty="0" smtClean="0"/>
              <a:t> </a:t>
            </a:r>
            <a:r>
              <a:rPr lang="en-US" i="1" dirty="0" err="1" smtClean="0"/>
              <a:t>Som</a:t>
            </a:r>
            <a:r>
              <a:rPr lang="en-US" i="1" dirty="0" smtClean="0"/>
              <a:t> </a:t>
            </a:r>
            <a:r>
              <a:rPr lang="en-US" i="1" dirty="0" err="1" smtClean="0"/>
              <a:t>Hatar</a:t>
            </a:r>
            <a:r>
              <a:rPr lang="en-US" i="1" dirty="0" smtClean="0"/>
              <a:t> </a:t>
            </a:r>
            <a:r>
              <a:rPr lang="en-US" i="1" dirty="0" err="1" smtClean="0"/>
              <a:t>Kvinnor</a:t>
            </a:r>
            <a:r>
              <a:rPr lang="en-US" dirty="0" smtClean="0"/>
              <a:t>) published 2005</a:t>
            </a:r>
          </a:p>
          <a:p>
            <a:r>
              <a:rPr lang="en-US" i="1" dirty="0" smtClean="0"/>
              <a:t>The Girl who Played with Fire, </a:t>
            </a:r>
            <a:r>
              <a:rPr lang="en-US" dirty="0" smtClean="0"/>
              <a:t>2006</a:t>
            </a:r>
          </a:p>
          <a:p>
            <a:r>
              <a:rPr lang="en-US" i="1" dirty="0" smtClean="0"/>
              <a:t>The Girl who Kicked the Hornet’s Nest,</a:t>
            </a:r>
            <a:r>
              <a:rPr lang="en-US" dirty="0" smtClean="0"/>
              <a:t> 2007</a:t>
            </a:r>
          </a:p>
          <a:p>
            <a:endParaRPr lang="en-US" dirty="0"/>
          </a:p>
        </p:txBody>
      </p:sp>
      <p:pic>
        <p:nvPicPr>
          <p:cNvPr id="6" name="Content Placeholder 5" descr="stieg-larsson.jpg"/>
          <p:cNvPicPr>
            <a:picLocks noGrp="1" noChangeAspect="1"/>
          </p:cNvPicPr>
          <p:nvPr>
            <p:ph sz="half" idx="2"/>
          </p:nvPr>
        </p:nvPicPr>
        <p:blipFill>
          <a:blip r:embed="rId2" cstate="print"/>
          <a:stretch>
            <a:fillRect/>
          </a:stretch>
        </p:blipFill>
        <p:spPr>
          <a:xfrm>
            <a:off x="4676775" y="2352675"/>
            <a:ext cx="4286250" cy="32194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16632"/>
            <a:ext cx="8686800" cy="1008112"/>
          </a:xfrm>
        </p:spPr>
        <p:txBody>
          <a:bodyPr/>
          <a:lstStyle/>
          <a:p>
            <a:r>
              <a:rPr lang="en-US" dirty="0" err="1" smtClean="0"/>
              <a:t>Stieg</a:t>
            </a:r>
            <a:r>
              <a:rPr lang="en-US" dirty="0" smtClean="0"/>
              <a:t> Larsson ,activist</a:t>
            </a:r>
            <a:endParaRPr lang="en-US" dirty="0"/>
          </a:p>
        </p:txBody>
      </p:sp>
      <p:sp>
        <p:nvSpPr>
          <p:cNvPr id="3" name="Content Placeholder 2"/>
          <p:cNvSpPr>
            <a:spLocks noGrp="1"/>
          </p:cNvSpPr>
          <p:nvPr>
            <p:ph sz="half" idx="1"/>
          </p:nvPr>
        </p:nvSpPr>
        <p:spPr>
          <a:xfrm>
            <a:off x="304800" y="1268760"/>
            <a:ext cx="4481514" cy="5589240"/>
          </a:xfrm>
        </p:spPr>
        <p:txBody>
          <a:bodyPr>
            <a:normAutofit fontScale="85000" lnSpcReduction="20000"/>
          </a:bodyPr>
          <a:lstStyle/>
          <a:p>
            <a:r>
              <a:rPr lang="en-US" dirty="0" smtClean="0"/>
              <a:t>Struggle against racism &amp; right-wing extremism</a:t>
            </a:r>
          </a:p>
          <a:p>
            <a:r>
              <a:rPr lang="en-US" dirty="0" smtClean="0"/>
              <a:t>Inspired by grandfather</a:t>
            </a:r>
          </a:p>
          <a:p>
            <a:r>
              <a:rPr lang="en-US" dirty="0" smtClean="0"/>
              <a:t>Expo-foundation, 1995</a:t>
            </a:r>
          </a:p>
          <a:p>
            <a:pPr marL="342900" lvl="1" indent="-342900">
              <a:buFont typeface="Wingdings 2"/>
              <a:buChar char=""/>
            </a:pPr>
            <a:r>
              <a:rPr lang="en-US" sz="2800" dirty="0" smtClean="0"/>
              <a:t>1999, chief editor of Expo magazine</a:t>
            </a:r>
          </a:p>
          <a:p>
            <a:r>
              <a:rPr lang="en-US" dirty="0" smtClean="0"/>
              <a:t>Life-long companion Eva </a:t>
            </a:r>
            <a:r>
              <a:rPr lang="en-US" dirty="0" err="1" smtClean="0"/>
              <a:t>Gabrielsson</a:t>
            </a:r>
            <a:r>
              <a:rPr lang="en-US" dirty="0" smtClean="0"/>
              <a:t> (32 yrs)</a:t>
            </a:r>
          </a:p>
          <a:p>
            <a:r>
              <a:rPr lang="en-US" dirty="0" smtClean="0"/>
              <a:t>Constant threats from right-wing groups</a:t>
            </a:r>
          </a:p>
          <a:p>
            <a:r>
              <a:rPr lang="en-US" dirty="0" smtClean="0"/>
              <a:t>A leading expert on anti-democratic right-wing extremist and Nazi organizations</a:t>
            </a:r>
          </a:p>
          <a:p>
            <a:r>
              <a:rPr lang="en-US" dirty="0" smtClean="0"/>
              <a:t>Workaholic,</a:t>
            </a:r>
          </a:p>
          <a:p>
            <a:r>
              <a:rPr lang="en-US" dirty="0" smtClean="0"/>
              <a:t>Heavy smoker</a:t>
            </a:r>
            <a:endParaRPr lang="en-US" dirty="0"/>
          </a:p>
        </p:txBody>
      </p:sp>
      <p:pic>
        <p:nvPicPr>
          <p:cNvPr id="5" name="Content Placeholder 4" descr="stieg_larsson.jpg"/>
          <p:cNvPicPr>
            <a:picLocks noGrp="1" noChangeAspect="1"/>
          </p:cNvPicPr>
          <p:nvPr>
            <p:ph sz="half" idx="2"/>
          </p:nvPr>
        </p:nvPicPr>
        <p:blipFill>
          <a:blip r:embed="rId2" cstate="print"/>
          <a:stretch>
            <a:fillRect/>
          </a:stretch>
        </p:blipFill>
        <p:spPr>
          <a:xfrm>
            <a:off x="4929190" y="2428868"/>
            <a:ext cx="3732320" cy="3948134"/>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Legacy</a:t>
            </a:r>
            <a:endParaRPr lang="en-US" dirty="0"/>
          </a:p>
        </p:txBody>
      </p:sp>
      <p:pic>
        <p:nvPicPr>
          <p:cNvPr id="5" name="Content Placeholder 4" descr="Eva_Gabrielsson.jpg"/>
          <p:cNvPicPr>
            <a:picLocks noGrp="1" noChangeAspect="1"/>
          </p:cNvPicPr>
          <p:nvPr>
            <p:ph sz="half" idx="1"/>
          </p:nvPr>
        </p:nvPicPr>
        <p:blipFill>
          <a:blip r:embed="rId2" cstate="print"/>
          <a:stretch>
            <a:fillRect/>
          </a:stretch>
        </p:blipFill>
        <p:spPr>
          <a:xfrm>
            <a:off x="304800" y="1974132"/>
            <a:ext cx="4191000" cy="3976535"/>
          </a:xfrm>
        </p:spPr>
      </p:pic>
      <p:sp>
        <p:nvSpPr>
          <p:cNvPr id="4" name="Content Placeholder 3"/>
          <p:cNvSpPr>
            <a:spLocks noGrp="1"/>
          </p:cNvSpPr>
          <p:nvPr>
            <p:ph sz="half" idx="2"/>
          </p:nvPr>
        </p:nvSpPr>
        <p:spPr/>
        <p:txBody>
          <a:bodyPr/>
          <a:lstStyle/>
          <a:p>
            <a:r>
              <a:rPr lang="en-US" dirty="0" smtClean="0"/>
              <a:t>Eva </a:t>
            </a:r>
            <a:r>
              <a:rPr lang="en-US" dirty="0" err="1" smtClean="0"/>
              <a:t>Gabrielsson</a:t>
            </a:r>
            <a:endParaRPr lang="en-US" dirty="0" smtClean="0"/>
          </a:p>
          <a:p>
            <a:r>
              <a:rPr lang="en-US" dirty="0" smtClean="0"/>
              <a:t>Father &amp; Brother</a:t>
            </a:r>
          </a:p>
          <a:p>
            <a:r>
              <a:rPr lang="en-US" dirty="0" smtClean="0"/>
              <a:t>No current will</a:t>
            </a:r>
          </a:p>
          <a:p>
            <a:r>
              <a:rPr lang="en-US" dirty="0" smtClean="0"/>
              <a:t>Will from 1977 – Communist Party</a:t>
            </a:r>
          </a:p>
          <a:p>
            <a:r>
              <a:rPr lang="en-US" dirty="0" smtClean="0"/>
              <a:t>The 4</a:t>
            </a:r>
            <a:r>
              <a:rPr lang="en-US" baseline="30000" dirty="0" smtClean="0"/>
              <a:t>th</a:t>
            </a:r>
            <a:r>
              <a:rPr lang="en-US" dirty="0" smtClean="0"/>
              <a:t> book</a:t>
            </a:r>
          </a:p>
          <a:p>
            <a:r>
              <a:rPr lang="en-US" dirty="0" smtClean="0"/>
              <a:t>Stalemate</a:t>
            </a:r>
          </a:p>
          <a:p>
            <a:r>
              <a:rPr lang="en-US" dirty="0" smtClean="0"/>
              <a:t>Question of authorship</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05000"/>
            <a:ext cx="2880320" cy="3505200"/>
          </a:xfrm>
        </p:spPr>
        <p:txBody>
          <a:bodyPr>
            <a:normAutofit/>
          </a:bodyPr>
          <a:lstStyle/>
          <a:p>
            <a:r>
              <a:rPr lang="en-US" dirty="0" smtClean="0"/>
              <a:t>Map </a:t>
            </a:r>
            <a:br>
              <a:rPr lang="en-US" dirty="0" smtClean="0"/>
            </a:br>
            <a:r>
              <a:rPr lang="en-US" dirty="0" smtClean="0"/>
              <a:t>of Sweden</a:t>
            </a:r>
            <a:br>
              <a:rPr lang="en-US" dirty="0" smtClean="0"/>
            </a:br>
            <a:r>
              <a:rPr lang="en-US" dirty="0" smtClean="0"/>
              <a:t/>
            </a:r>
            <a:br>
              <a:rPr lang="en-US" dirty="0" smtClean="0"/>
            </a:br>
            <a:r>
              <a:rPr lang="en-US" sz="1600" dirty="0" err="1" smtClean="0">
                <a:latin typeface="+mn-lt"/>
              </a:rPr>
              <a:t>Hedestad</a:t>
            </a:r>
            <a:r>
              <a:rPr lang="en-US" sz="1600" dirty="0" smtClean="0">
                <a:latin typeface="+mn-lt"/>
              </a:rPr>
              <a:t> and </a:t>
            </a:r>
            <a:r>
              <a:rPr lang="en-US" sz="1600" dirty="0" err="1" smtClean="0">
                <a:latin typeface="+mn-lt"/>
              </a:rPr>
              <a:t>Hedeby</a:t>
            </a:r>
            <a:r>
              <a:rPr lang="en-US" sz="1600" dirty="0" smtClean="0">
                <a:latin typeface="+mn-lt"/>
              </a:rPr>
              <a:t> Island are fictional places</a:t>
            </a:r>
            <a:endParaRPr lang="en-US" sz="1600" dirty="0">
              <a:latin typeface="+mn-lt"/>
            </a:endParaRPr>
          </a:p>
        </p:txBody>
      </p:sp>
      <p:pic>
        <p:nvPicPr>
          <p:cNvPr id="4" name="Content Placeholder 3" descr="Sweden_map.jpg"/>
          <p:cNvPicPr>
            <a:picLocks noGrp="1" noChangeAspect="1"/>
          </p:cNvPicPr>
          <p:nvPr>
            <p:ph idx="1"/>
          </p:nvPr>
        </p:nvPicPr>
        <p:blipFill>
          <a:blip r:embed="rId2" cstate="print"/>
          <a:srcRect b="4410"/>
          <a:stretch>
            <a:fillRect/>
          </a:stretch>
        </p:blipFill>
        <p:spPr>
          <a:xfrm>
            <a:off x="3124200" y="304800"/>
            <a:ext cx="5791200" cy="6306924"/>
          </a:xfr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 </a:t>
            </a:r>
            <a:endParaRPr lang="en-US" dirty="0"/>
          </a:p>
        </p:txBody>
      </p:sp>
      <p:sp>
        <p:nvSpPr>
          <p:cNvPr id="3" name="Content Placeholder 2"/>
          <p:cNvSpPr>
            <a:spLocks noGrp="1"/>
          </p:cNvSpPr>
          <p:nvPr>
            <p:ph idx="1"/>
          </p:nvPr>
        </p:nvSpPr>
        <p:spPr>
          <a:xfrm>
            <a:off x="304800" y="1554162"/>
            <a:ext cx="8686800" cy="5115198"/>
          </a:xfrm>
        </p:spPr>
        <p:txBody>
          <a:bodyPr>
            <a:normAutofit fontScale="70000" lnSpcReduction="20000"/>
          </a:bodyPr>
          <a:lstStyle/>
          <a:p>
            <a:r>
              <a:rPr lang="en-US" b="1" u="sng" dirty="0" err="1"/>
              <a:t>Mikael</a:t>
            </a:r>
            <a:r>
              <a:rPr lang="en-US" b="1" u="sng" dirty="0"/>
              <a:t> </a:t>
            </a:r>
            <a:r>
              <a:rPr lang="en-US" b="1" u="sng" dirty="0" smtClean="0"/>
              <a:t>Blomkvist</a:t>
            </a:r>
            <a:r>
              <a:rPr lang="en-US" dirty="0"/>
              <a:t>:</a:t>
            </a:r>
            <a:r>
              <a:rPr lang="en-US" dirty="0" smtClean="0"/>
              <a:t> </a:t>
            </a:r>
            <a:r>
              <a:rPr lang="en-US" dirty="0"/>
              <a:t>journalist, </a:t>
            </a:r>
            <a:r>
              <a:rPr lang="en-US" dirty="0" smtClean="0"/>
              <a:t>publisher of</a:t>
            </a:r>
            <a:r>
              <a:rPr lang="en-US" dirty="0"/>
              <a:t> </a:t>
            </a:r>
            <a:r>
              <a:rPr lang="en-US" i="1" dirty="0"/>
              <a:t>Millennium</a:t>
            </a:r>
            <a:r>
              <a:rPr lang="en-US" dirty="0"/>
              <a:t> </a:t>
            </a:r>
            <a:r>
              <a:rPr lang="en-US" dirty="0" smtClean="0"/>
              <a:t>magazine, convicted of libel of </a:t>
            </a:r>
            <a:r>
              <a:rPr lang="en-US" dirty="0" err="1" smtClean="0"/>
              <a:t>Wennerström</a:t>
            </a:r>
            <a:r>
              <a:rPr lang="en-US" dirty="0" smtClean="0"/>
              <a:t>.  Hired to research the disappearance of Harriet Vanger.</a:t>
            </a:r>
            <a:endParaRPr lang="en-US" dirty="0"/>
          </a:p>
          <a:p>
            <a:r>
              <a:rPr lang="en-US" b="1" u="sng" dirty="0"/>
              <a:t>Lisbeth </a:t>
            </a:r>
            <a:r>
              <a:rPr lang="en-US" b="1" u="sng" dirty="0" smtClean="0"/>
              <a:t>Salander</a:t>
            </a:r>
            <a:r>
              <a:rPr lang="en-US" dirty="0"/>
              <a:t>:</a:t>
            </a:r>
            <a:r>
              <a:rPr lang="en-US" dirty="0" smtClean="0"/>
              <a:t> </a:t>
            </a:r>
            <a:r>
              <a:rPr lang="en-US" dirty="0"/>
              <a:t>violent and antisocial but extremely intelligent hacker and researcher, </a:t>
            </a:r>
            <a:r>
              <a:rPr lang="en-US" dirty="0" smtClean="0"/>
              <a:t>specializing </a:t>
            </a:r>
            <a:r>
              <a:rPr lang="en-US" dirty="0"/>
              <a:t>in investigations of </a:t>
            </a:r>
            <a:r>
              <a:rPr lang="en-US" dirty="0" smtClean="0"/>
              <a:t>persons.  Later becomes the assistant and love interest of Blomkvist.</a:t>
            </a:r>
            <a:endParaRPr lang="en-US" dirty="0"/>
          </a:p>
          <a:p>
            <a:r>
              <a:rPr lang="en-US" b="1" u="sng" dirty="0"/>
              <a:t>Henrik </a:t>
            </a:r>
            <a:r>
              <a:rPr lang="en-US" b="1" u="sng" dirty="0" smtClean="0"/>
              <a:t>Vanger</a:t>
            </a:r>
            <a:r>
              <a:rPr lang="en-US" dirty="0"/>
              <a:t>:</a:t>
            </a:r>
            <a:r>
              <a:rPr lang="en-US" dirty="0" smtClean="0"/>
              <a:t> </a:t>
            </a:r>
            <a:r>
              <a:rPr lang="en-US" dirty="0"/>
              <a:t>retired industrialist and former CEO of Vanger Corporation</a:t>
            </a:r>
            <a:r>
              <a:rPr lang="en-US" dirty="0" smtClean="0"/>
              <a:t>.  Hires Blomkvist to investigate the disappearance of  his niece Harriet, which he has been obsessing about for over forty years.</a:t>
            </a:r>
            <a:endParaRPr lang="en-US" dirty="0"/>
          </a:p>
          <a:p>
            <a:r>
              <a:rPr lang="en-US" b="1" u="sng" dirty="0" smtClean="0"/>
              <a:t>Harriet Vanger</a:t>
            </a:r>
            <a:r>
              <a:rPr lang="en-US" dirty="0"/>
              <a:t>:</a:t>
            </a:r>
            <a:r>
              <a:rPr lang="en-US" dirty="0" smtClean="0"/>
              <a:t> </a:t>
            </a:r>
            <a:r>
              <a:rPr lang="en-US" dirty="0"/>
              <a:t>niece of Henrik, who vanished 40 years ago</a:t>
            </a:r>
            <a:r>
              <a:rPr lang="en-US" dirty="0" smtClean="0"/>
              <a:t>.</a:t>
            </a:r>
          </a:p>
          <a:p>
            <a:r>
              <a:rPr lang="en-US" b="1" u="sng" dirty="0" smtClean="0"/>
              <a:t>Erika Berger</a:t>
            </a:r>
            <a:r>
              <a:rPr lang="en-US" dirty="0" smtClean="0"/>
              <a:t>: editor of </a:t>
            </a:r>
            <a:r>
              <a:rPr lang="en-US" i="1" dirty="0" smtClean="0"/>
              <a:t>Millennium</a:t>
            </a:r>
            <a:r>
              <a:rPr lang="en-US" dirty="0" smtClean="0"/>
              <a:t>, friend and occasional lover of Blomkvist.</a:t>
            </a:r>
            <a:endParaRPr lang="en-US" b="1" dirty="0" smtClean="0"/>
          </a:p>
          <a:p>
            <a:pPr>
              <a:buNone/>
            </a:pPr>
            <a:endParaRPr lang="en-US" dirty="0"/>
          </a:p>
          <a:p>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a:t>
            </a:r>
            <a:endParaRPr lang="en-US" dirty="0"/>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b="1" u="sng" dirty="0" smtClean="0"/>
              <a:t>Martin Vanger</a:t>
            </a:r>
            <a:r>
              <a:rPr lang="en-US" dirty="0" smtClean="0"/>
              <a:t>: brother of Harriet and President of the Vanger Corporation.</a:t>
            </a:r>
          </a:p>
          <a:p>
            <a:r>
              <a:rPr lang="en-US" b="1" u="sng" dirty="0" smtClean="0"/>
              <a:t>Cecilia Vanger</a:t>
            </a:r>
            <a:r>
              <a:rPr lang="en-US" dirty="0" smtClean="0"/>
              <a:t>: daughter of </a:t>
            </a:r>
            <a:r>
              <a:rPr lang="en-US" dirty="0" err="1" smtClean="0"/>
              <a:t>Harald</a:t>
            </a:r>
            <a:r>
              <a:rPr lang="en-US" dirty="0" smtClean="0"/>
              <a:t> Vanger, one of </a:t>
            </a:r>
            <a:r>
              <a:rPr lang="en-US" dirty="0" err="1" smtClean="0"/>
              <a:t>Henrik's</a:t>
            </a:r>
            <a:r>
              <a:rPr lang="en-US" dirty="0" smtClean="0"/>
              <a:t> nieces.  She is one of the few family members that Henrik trusts.  Another love interest of Blomkvist.</a:t>
            </a:r>
          </a:p>
          <a:p>
            <a:r>
              <a:rPr lang="en-US" b="1" u="sng" dirty="0" err="1" smtClean="0"/>
              <a:t>Dirch</a:t>
            </a:r>
            <a:r>
              <a:rPr lang="en-US" b="1" u="sng" dirty="0" smtClean="0"/>
              <a:t> </a:t>
            </a:r>
            <a:r>
              <a:rPr lang="en-US" b="1" u="sng" dirty="0" err="1" smtClean="0"/>
              <a:t>Frode</a:t>
            </a:r>
            <a:r>
              <a:rPr lang="en-US" dirty="0" smtClean="0"/>
              <a:t>: lawyer for Vanger Corporation, and main assistant and friend of Henrik Vanger.</a:t>
            </a:r>
          </a:p>
          <a:p>
            <a:r>
              <a:rPr lang="en-US" b="1" u="sng" dirty="0" smtClean="0"/>
              <a:t>Hans-Erik </a:t>
            </a:r>
            <a:r>
              <a:rPr lang="en-US" b="1" u="sng" dirty="0" err="1" smtClean="0"/>
              <a:t>Wennerström</a:t>
            </a:r>
            <a:r>
              <a:rPr lang="en-US" dirty="0" smtClean="0"/>
              <a:t>: corrupt Swedish industrialist and </a:t>
            </a:r>
            <a:r>
              <a:rPr lang="en-US" dirty="0" err="1" smtClean="0"/>
              <a:t>Blomkvist's</a:t>
            </a:r>
            <a:r>
              <a:rPr lang="en-US" dirty="0" smtClean="0"/>
              <a:t> nemesis.  Blomkvist was accused of publishing false accusations about him.</a:t>
            </a:r>
          </a:p>
          <a:p>
            <a:r>
              <a:rPr lang="en-US" b="1" u="sng" dirty="0" err="1" smtClean="0"/>
              <a:t>Dragan</a:t>
            </a:r>
            <a:r>
              <a:rPr lang="en-US" b="1" u="sng" dirty="0" smtClean="0"/>
              <a:t> </a:t>
            </a:r>
            <a:r>
              <a:rPr lang="en-US" b="1" u="sng" dirty="0" err="1" smtClean="0"/>
              <a:t>Armanski</a:t>
            </a:r>
            <a:r>
              <a:rPr lang="en-US" dirty="0" smtClean="0"/>
              <a:t>: director of Milton Security, boss and protector of </a:t>
            </a:r>
            <a:r>
              <a:rPr lang="en-US" dirty="0" err="1" smtClean="0"/>
              <a:t>Lisbeth</a:t>
            </a:r>
            <a:r>
              <a:rPr lang="en-US" dirty="0" smtClean="0"/>
              <a:t> Salander.</a:t>
            </a:r>
          </a:p>
          <a:p>
            <a:r>
              <a:rPr lang="en-US" b="1" u="sng" dirty="0" smtClean="0"/>
              <a:t>Nils </a:t>
            </a:r>
            <a:r>
              <a:rPr lang="en-US" b="1" u="sng" dirty="0" err="1" smtClean="0"/>
              <a:t>Bjurman</a:t>
            </a:r>
            <a:r>
              <a:rPr lang="en-US" dirty="0" smtClean="0"/>
              <a:t>: corrupt lawyer and guardian of </a:t>
            </a:r>
            <a:r>
              <a:rPr lang="en-US" dirty="0" err="1" smtClean="0"/>
              <a:t>Lisbeth</a:t>
            </a:r>
            <a:r>
              <a:rPr lang="en-US" dirty="0" smtClean="0"/>
              <a:t> Salander.  Rapes Salander twice in the novel.</a:t>
            </a:r>
          </a:p>
          <a:p>
            <a:endParaRPr lang="en-US" dirty="0" smtClean="0"/>
          </a:p>
          <a:p>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2031</TotalTime>
  <Words>2308</Words>
  <Application>Microsoft Office PowerPoint</Application>
  <PresentationFormat>On-screen Show (4:3)</PresentationFormat>
  <Paragraphs>165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Trek</vt:lpstr>
      <vt:lpstr>Stieg Larsson: The Girl With the Dragon Tattoo, 2005</vt:lpstr>
      <vt:lpstr>(Postmodernism) - Modernism</vt:lpstr>
      <vt:lpstr>Postmodernism</vt:lpstr>
      <vt:lpstr>Stieg Larsson</vt:lpstr>
      <vt:lpstr>Stieg Larsson ,activist</vt:lpstr>
      <vt:lpstr>The Legacy</vt:lpstr>
      <vt:lpstr>Map  of Sweden  Hedestad and Hedeby Island are fictional places</vt:lpstr>
      <vt:lpstr>Characters </vt:lpstr>
      <vt:lpstr>Characters</vt:lpstr>
      <vt:lpstr>Vanger Family Tree</vt:lpstr>
      <vt:lpstr>Brief Summary</vt:lpstr>
      <vt:lpstr>Brief Summary, Continued</vt:lpstr>
      <vt:lpstr>Background of Harriet’s Disappearance</vt:lpstr>
      <vt:lpstr>“Unusual” Suspects</vt:lpstr>
      <vt:lpstr>“Unusual” Suspects</vt:lpstr>
      <vt:lpstr>Who Did It?</vt:lpstr>
      <vt:lpstr>Mysterious Figure in the Window</vt:lpstr>
      <vt:lpstr>Who Did Harriet See?</vt:lpstr>
      <vt:lpstr>So Where’s the Connection?</vt:lpstr>
      <vt:lpstr>The Fate of Martin Vanger</vt:lpstr>
      <vt:lpstr>Anita and Harriet Vanger</vt:lpstr>
      <vt:lpstr>Harriet’s Story</vt:lpstr>
      <vt:lpstr>Conclusion</vt:lpstr>
      <vt:lpstr>The Girl with the dragon Tattoo</vt:lpstr>
      <vt:lpstr>Themes</vt:lpstr>
      <vt:lpstr>Discussion Questions</vt:lpstr>
      <vt:lpstr>Movie Trailer</vt:lpstr>
    </vt:vector>
  </TitlesOfParts>
  <Company>Condor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Stieg Larsson: The Girl With the Dragon Tattoo</dc:title>
  <dc:creator>Nete</dc:creator>
  <cp:lastModifiedBy>Jorg</cp:lastModifiedBy>
  <cp:revision>34</cp:revision>
  <dcterms:created xsi:type="dcterms:W3CDTF">2010-04-01T14:33:42Z</dcterms:created>
  <dcterms:modified xsi:type="dcterms:W3CDTF">2011-04-01T20:46:42Z</dcterms:modified>
</cp:coreProperties>
</file>