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9" r:id="rId3"/>
    <p:sldId id="262" r:id="rId4"/>
    <p:sldId id="267" r:id="rId5"/>
    <p:sldId id="268" r:id="rId6"/>
    <p:sldId id="270" r:id="rId7"/>
    <p:sldId id="271" r:id="rId8"/>
    <p:sldId id="265" r:id="rId9"/>
    <p:sldId id="266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24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024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395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96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97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1222988-FCB2-49EA-A868-A08034F8F7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7CB5C-88DD-4456-9634-953273B65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C3A4B-F948-45A6-BE02-934DB77DF4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0E978-0ECA-4579-93FD-48C7BC931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18F4F-368A-4C17-A8D6-9FD308422B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7995-0F72-4C95-BFCF-4E39815CDB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14535-B0C8-4BCA-8CD9-EE469D24B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C9AC6-8B76-41EF-9AA5-7DDD9C62D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B0CF7-33C5-46DF-9CC5-29707DB7C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C8108-D7CC-454B-85C7-693B3CEAC5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ED2C7-DDF2-468D-9552-31A413E0D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921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C803763B-625C-4B5C-A285-89C037177F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Utopias, Dystopias and Science Fiction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and contrast the Utopias / Dystopias in </a:t>
            </a:r>
            <a:r>
              <a:rPr lang="en-US" i="1" dirty="0" smtClean="0"/>
              <a:t>Gulliver’s Travels </a:t>
            </a:r>
            <a:r>
              <a:rPr lang="en-US" dirty="0" smtClean="0"/>
              <a:t>and </a:t>
            </a:r>
            <a:r>
              <a:rPr lang="en-US" i="1" dirty="0" err="1" smtClean="0"/>
              <a:t>Niels</a:t>
            </a:r>
            <a:r>
              <a:rPr lang="en-US" i="1" dirty="0" smtClean="0"/>
              <a:t> </a:t>
            </a:r>
            <a:r>
              <a:rPr lang="en-US" i="1" dirty="0" err="1" smtClean="0"/>
              <a:t>Klim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Focus on the descriptions of:</a:t>
            </a:r>
          </a:p>
          <a:p>
            <a:r>
              <a:rPr lang="en-US" dirty="0" smtClean="0"/>
              <a:t>Education, Ethics, and Morals</a:t>
            </a:r>
          </a:p>
          <a:p>
            <a:r>
              <a:rPr lang="en-US" dirty="0" smtClean="0"/>
              <a:t>War and Enemies</a:t>
            </a:r>
          </a:p>
          <a:p>
            <a:r>
              <a:rPr lang="en-US" dirty="0" smtClean="0"/>
              <a:t>Politics </a:t>
            </a:r>
          </a:p>
          <a:p>
            <a:r>
              <a:rPr lang="en-US" dirty="0" smtClean="0"/>
              <a:t>The Prince and </a:t>
            </a:r>
            <a:r>
              <a:rPr lang="en-US" smtClean="0"/>
              <a:t>his Court</a:t>
            </a:r>
            <a:endParaRPr lang="en-US" dirty="0" smtClean="0"/>
          </a:p>
          <a:p>
            <a:r>
              <a:rPr lang="en-US" dirty="0" smtClean="0"/>
              <a:t>Everyday Life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Utopia            </a:t>
            </a:r>
            <a:r>
              <a:rPr lang="en-US" dirty="0" err="1"/>
              <a:t>Eutopia</a:t>
            </a:r>
            <a:endParaRPr lang="en-US" dirty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89413" cy="4498975"/>
          </a:xfrm>
        </p:spPr>
        <p:txBody>
          <a:bodyPr/>
          <a:lstStyle/>
          <a:p>
            <a:r>
              <a:rPr lang="en-US" dirty="0"/>
              <a:t>“No Place”</a:t>
            </a:r>
          </a:p>
          <a:p>
            <a:r>
              <a:rPr lang="en-US" dirty="0"/>
              <a:t>Model of the good </a:t>
            </a:r>
            <a:r>
              <a:rPr lang="en-US" dirty="0" smtClean="0"/>
              <a:t>society</a:t>
            </a:r>
          </a:p>
          <a:p>
            <a:endParaRPr lang="en-US" dirty="0" smtClean="0"/>
          </a:p>
          <a:p>
            <a:r>
              <a:rPr lang="en-US" dirty="0" smtClean="0"/>
              <a:t>Unrealistic daydream</a:t>
            </a:r>
            <a:endParaRPr lang="en-US" dirty="0"/>
          </a:p>
        </p:txBody>
      </p:sp>
      <p:sp>
        <p:nvSpPr>
          <p:cNvPr id="7172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52963" y="1600200"/>
            <a:ext cx="4189412" cy="4498975"/>
          </a:xfrm>
        </p:spPr>
        <p:txBody>
          <a:bodyPr/>
          <a:lstStyle/>
          <a:p>
            <a:r>
              <a:rPr lang="en-US" dirty="0"/>
              <a:t>“The Good Place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Ambiguity of terms</a:t>
            </a:r>
          </a:p>
          <a:p>
            <a:endParaRPr lang="en-US" dirty="0" smtClean="0"/>
          </a:p>
          <a:p>
            <a:r>
              <a:rPr lang="en-US" dirty="0" smtClean="0"/>
              <a:t>Dream place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Aspects of Utopias 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Art</a:t>
            </a:r>
          </a:p>
          <a:p>
            <a:r>
              <a:rPr lang="en-US" dirty="0"/>
              <a:t>Consumerism</a:t>
            </a:r>
          </a:p>
          <a:p>
            <a:r>
              <a:rPr lang="en-US" dirty="0"/>
              <a:t>Time – energy</a:t>
            </a:r>
          </a:p>
          <a:p>
            <a:r>
              <a:rPr lang="en-US" dirty="0"/>
              <a:t>Social responsibility</a:t>
            </a:r>
          </a:p>
          <a:p>
            <a:r>
              <a:rPr lang="en-US" dirty="0"/>
              <a:t>Punishment</a:t>
            </a:r>
          </a:p>
          <a:p>
            <a:r>
              <a:rPr lang="en-US" dirty="0" smtClean="0"/>
              <a:t>Women / Sex</a:t>
            </a:r>
            <a:endParaRPr lang="en-US" dirty="0"/>
          </a:p>
          <a:p>
            <a:r>
              <a:rPr lang="en-US" dirty="0"/>
              <a:t>Education and upbringing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Aldous</a:t>
            </a:r>
            <a:r>
              <a:rPr lang="en-US" dirty="0" smtClean="0"/>
              <a:t> Huxley – </a:t>
            </a:r>
            <a:r>
              <a:rPr lang="en-US" i="1" dirty="0" smtClean="0"/>
              <a:t>Brave New World</a:t>
            </a:r>
            <a:r>
              <a:rPr lang="en-US" dirty="0" smtClean="0"/>
              <a:t>, 1932</a:t>
            </a:r>
          </a:p>
          <a:p>
            <a:r>
              <a:rPr lang="en-US" dirty="0" smtClean="0"/>
              <a:t>James Hilton – </a:t>
            </a:r>
            <a:r>
              <a:rPr lang="en-US" i="1" dirty="0" smtClean="0"/>
              <a:t>Lost Horizons</a:t>
            </a:r>
            <a:r>
              <a:rPr lang="en-US" dirty="0" smtClean="0"/>
              <a:t>, 1933</a:t>
            </a:r>
          </a:p>
          <a:p>
            <a:r>
              <a:rPr lang="en-US" dirty="0" smtClean="0"/>
              <a:t>B. F. Skinner – </a:t>
            </a:r>
            <a:r>
              <a:rPr lang="en-US" i="1" dirty="0" smtClean="0"/>
              <a:t>Walden Two</a:t>
            </a:r>
            <a:r>
              <a:rPr lang="en-US" dirty="0" smtClean="0"/>
              <a:t>, 1948</a:t>
            </a:r>
          </a:p>
          <a:p>
            <a:r>
              <a:rPr lang="en-US" dirty="0" smtClean="0"/>
              <a:t>George Orwell, </a:t>
            </a:r>
            <a:r>
              <a:rPr lang="en-US" i="1" dirty="0" smtClean="0"/>
              <a:t>1984</a:t>
            </a:r>
            <a:r>
              <a:rPr lang="en-US" dirty="0" smtClean="0"/>
              <a:t>, 1949</a:t>
            </a:r>
          </a:p>
          <a:p>
            <a:r>
              <a:rPr lang="en-US" dirty="0" smtClean="0"/>
              <a:t>Ray Bradbury – </a:t>
            </a:r>
            <a:r>
              <a:rPr lang="en-US" i="1" dirty="0" smtClean="0"/>
              <a:t>Fahrenheit 451</a:t>
            </a:r>
            <a:r>
              <a:rPr lang="en-US" dirty="0" smtClean="0"/>
              <a:t>, 1950</a:t>
            </a:r>
          </a:p>
          <a:p>
            <a:r>
              <a:rPr lang="en-US" dirty="0" err="1" smtClean="0"/>
              <a:t>Aldous</a:t>
            </a:r>
            <a:r>
              <a:rPr lang="en-US" dirty="0" smtClean="0"/>
              <a:t> Huxley – </a:t>
            </a:r>
            <a:r>
              <a:rPr lang="en-US" i="1" dirty="0" smtClean="0"/>
              <a:t>Island</a:t>
            </a:r>
            <a:r>
              <a:rPr lang="en-US" dirty="0" smtClean="0"/>
              <a:t>, 1962</a:t>
            </a:r>
          </a:p>
          <a:p>
            <a:r>
              <a:rPr lang="en-US" dirty="0" smtClean="0"/>
              <a:t>Philip K. Dick – </a:t>
            </a:r>
            <a:r>
              <a:rPr lang="en-US" i="1" dirty="0" smtClean="0"/>
              <a:t>Do Androids-</a:t>
            </a:r>
            <a:r>
              <a:rPr lang="en-US" dirty="0" smtClean="0"/>
              <a:t>-, 1965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Dystopia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Society </a:t>
            </a:r>
            <a:r>
              <a:rPr lang="en-US" dirty="0"/>
              <a:t>unworthy of humans</a:t>
            </a:r>
          </a:p>
          <a:p>
            <a:r>
              <a:rPr lang="en-US" dirty="0"/>
              <a:t>Totalitarian state (</a:t>
            </a:r>
            <a:r>
              <a:rPr lang="en-US" i="1" dirty="0" smtClean="0"/>
              <a:t>1984, </a:t>
            </a:r>
            <a:r>
              <a:rPr lang="en-US" i="1" smtClean="0"/>
              <a:t>Kallocain</a:t>
            </a:r>
            <a:r>
              <a:rPr lang="en-US" smtClean="0"/>
              <a:t>)</a:t>
            </a:r>
            <a:endParaRPr lang="en-US" dirty="0"/>
          </a:p>
          <a:p>
            <a:r>
              <a:rPr lang="en-US" dirty="0"/>
              <a:t>Developmental derailment (</a:t>
            </a:r>
            <a:r>
              <a:rPr lang="en-US" i="1" dirty="0"/>
              <a:t>Fahrenheit 451</a:t>
            </a:r>
            <a:r>
              <a:rPr lang="en-US" dirty="0"/>
              <a:t>)</a:t>
            </a:r>
          </a:p>
          <a:p>
            <a:r>
              <a:rPr lang="en-US" dirty="0"/>
              <a:t>No choice</a:t>
            </a:r>
          </a:p>
          <a:p>
            <a:r>
              <a:rPr lang="en-US" dirty="0"/>
              <a:t>No freedom</a:t>
            </a:r>
          </a:p>
          <a:p>
            <a:r>
              <a:rPr lang="en-US" dirty="0"/>
              <a:t>No </a:t>
            </a:r>
            <a:r>
              <a:rPr lang="en-US" dirty="0" smtClean="0"/>
              <a:t>alternatives</a:t>
            </a:r>
          </a:p>
          <a:p>
            <a:r>
              <a:rPr lang="en-US" dirty="0" smtClean="0"/>
              <a:t>Equilibrium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Dystopias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restrictions</a:t>
            </a:r>
          </a:p>
          <a:p>
            <a:r>
              <a:rPr lang="en-US" dirty="0" smtClean="0"/>
              <a:t>Egalitarian – no excelling</a:t>
            </a:r>
          </a:p>
          <a:p>
            <a:r>
              <a:rPr lang="en-US" dirty="0" smtClean="0"/>
              <a:t>Only the State</a:t>
            </a:r>
          </a:p>
          <a:p>
            <a:r>
              <a:rPr lang="en-US" dirty="0" smtClean="0"/>
              <a:t>Religion as control</a:t>
            </a:r>
          </a:p>
          <a:p>
            <a:r>
              <a:rPr lang="en-US" dirty="0" smtClean="0"/>
              <a:t>Family non-existent</a:t>
            </a:r>
          </a:p>
          <a:p>
            <a:r>
              <a:rPr lang="en-US" dirty="0" smtClean="0"/>
              <a:t>City / Nature</a:t>
            </a:r>
          </a:p>
          <a:p>
            <a:r>
              <a:rPr lang="en-US" dirty="0" smtClean="0"/>
              <a:t>Politics / Control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Dystopias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Economy: state / individual</a:t>
            </a:r>
          </a:p>
          <a:p>
            <a:r>
              <a:rPr lang="en-US" dirty="0" smtClean="0"/>
              <a:t>Back-story</a:t>
            </a:r>
          </a:p>
          <a:p>
            <a:r>
              <a:rPr lang="en-US" dirty="0" smtClean="0"/>
              <a:t>Technology – future</a:t>
            </a:r>
          </a:p>
          <a:p>
            <a:r>
              <a:rPr lang="en-US" dirty="0" smtClean="0"/>
              <a:t>No Visitor – but a Hero</a:t>
            </a:r>
          </a:p>
          <a:p>
            <a:r>
              <a:rPr lang="en-US" dirty="0" smtClean="0"/>
              <a:t>Confrontation with powers</a:t>
            </a:r>
          </a:p>
          <a:p>
            <a:r>
              <a:rPr lang="en-US" dirty="0" smtClean="0"/>
              <a:t>No success</a:t>
            </a:r>
          </a:p>
          <a:p>
            <a:r>
              <a:rPr lang="en-US" dirty="0" smtClean="0"/>
              <a:t>Subversion / Escape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Wave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Mid-60s</a:t>
            </a:r>
          </a:p>
          <a:p>
            <a:r>
              <a:rPr lang="en-US" dirty="0"/>
              <a:t>Concern for humanistic values and experimental techniques</a:t>
            </a:r>
          </a:p>
          <a:p>
            <a:r>
              <a:rPr lang="en-US" dirty="0"/>
              <a:t>Brian </a:t>
            </a:r>
            <a:r>
              <a:rPr lang="en-US" dirty="0" err="1" smtClean="0"/>
              <a:t>Aldiss</a:t>
            </a:r>
            <a:r>
              <a:rPr lang="en-US" dirty="0" smtClean="0"/>
              <a:t> (</a:t>
            </a:r>
            <a:r>
              <a:rPr lang="en-US" i="1" dirty="0" smtClean="0"/>
              <a:t>Hothouse</a:t>
            </a:r>
            <a:r>
              <a:rPr lang="en-US" dirty="0" smtClean="0"/>
              <a:t>, 1962)</a:t>
            </a:r>
            <a:endParaRPr lang="en-US" dirty="0"/>
          </a:p>
          <a:p>
            <a:r>
              <a:rPr lang="en-US" dirty="0"/>
              <a:t>James </a:t>
            </a:r>
            <a:r>
              <a:rPr lang="en-US" dirty="0" smtClean="0"/>
              <a:t>Ballard (</a:t>
            </a:r>
            <a:r>
              <a:rPr lang="en-US" i="1" dirty="0" smtClean="0"/>
              <a:t>Crash</a:t>
            </a:r>
            <a:r>
              <a:rPr lang="en-US" dirty="0" smtClean="0"/>
              <a:t>, 1973)</a:t>
            </a:r>
            <a:endParaRPr lang="en-US" dirty="0"/>
          </a:p>
          <a:p>
            <a:r>
              <a:rPr lang="en-US" dirty="0"/>
              <a:t>Harlan </a:t>
            </a:r>
            <a:r>
              <a:rPr lang="en-US" dirty="0" smtClean="0"/>
              <a:t>Ellison (</a:t>
            </a:r>
            <a:r>
              <a:rPr lang="en-US" i="1" dirty="0" smtClean="0"/>
              <a:t>A Boy and his Dog</a:t>
            </a:r>
            <a:r>
              <a:rPr lang="en-US" dirty="0" smtClean="0"/>
              <a:t>, 1969)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Cyberpunk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1980s</a:t>
            </a:r>
          </a:p>
          <a:p>
            <a:r>
              <a:rPr lang="en-US" dirty="0"/>
              <a:t>Decentralized societies</a:t>
            </a:r>
          </a:p>
          <a:p>
            <a:r>
              <a:rPr lang="en-US" dirty="0"/>
              <a:t>Dominated by technology and science</a:t>
            </a:r>
          </a:p>
          <a:p>
            <a:r>
              <a:rPr lang="en-US" dirty="0"/>
              <a:t>Style mirroring the confusing and dazzling world (post-modernity)</a:t>
            </a:r>
          </a:p>
          <a:p>
            <a:r>
              <a:rPr lang="en-US" dirty="0"/>
              <a:t>William Gibson – </a:t>
            </a:r>
            <a:r>
              <a:rPr lang="en-US" i="1" dirty="0" err="1"/>
              <a:t>Neuromancer</a:t>
            </a:r>
            <a:r>
              <a:rPr lang="en-US" dirty="0"/>
              <a:t>, 1984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</TotalTime>
  <Words>268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Compass</vt:lpstr>
      <vt:lpstr>Utopias, Dystopias and Science Fiction</vt:lpstr>
      <vt:lpstr>Utopia            Eutopia</vt:lpstr>
      <vt:lpstr>Aspects of Utopias </vt:lpstr>
      <vt:lpstr>Works</vt:lpstr>
      <vt:lpstr>Dystopia</vt:lpstr>
      <vt:lpstr>Dystopias</vt:lpstr>
      <vt:lpstr>Dystopias</vt:lpstr>
      <vt:lpstr>New Wave</vt:lpstr>
      <vt:lpstr>Cyberpunk</vt:lpstr>
      <vt:lpstr>Questions</vt:lpstr>
    </vt:vector>
  </TitlesOfParts>
  <Company>Condor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Utopias, Dystopias and Science Fiction</dc:title>
  <dc:creator>LPJ</dc:creator>
  <cp:lastModifiedBy>Nete</cp:lastModifiedBy>
  <cp:revision>34</cp:revision>
  <dcterms:created xsi:type="dcterms:W3CDTF">2007-04-07T20:24:56Z</dcterms:created>
  <dcterms:modified xsi:type="dcterms:W3CDTF">2009-12-31T02:40:27Z</dcterms:modified>
</cp:coreProperties>
</file>